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8" r:id="rId2"/>
  </p:sldIdLst>
  <p:sldSz cx="42767250" cy="30275213"/>
  <p:notesSz cx="6858000" cy="9144000"/>
  <p:embeddedFontLst>
    <p:embeddedFont>
      <p:font typeface="Calibri" panose="020F0502020204030204" pitchFamily="34" charset="0"/>
      <p:regular r:id="rId4"/>
      <p:bold r:id="rId5"/>
      <p:italic r:id="rId6"/>
      <p:boldItalic r:id="rId7"/>
    </p:embeddedFont>
    <p:embeddedFont>
      <p:font typeface="Helvetica" pitchFamily="2" charset="0"/>
      <p:regular r:id="rId8"/>
      <p:bold r:id="rId9"/>
      <p:italic r:id="rId10"/>
      <p:boldItalic r:id="rId11"/>
    </p:embeddedFont>
    <p:embeddedFont>
      <p:font typeface="Helvetica Neue" panose="02000503000000020004" pitchFamily="2" charset="0"/>
      <p:regular r:id="rId12"/>
      <p:bold r:id="rId13"/>
      <p:italic r:id="rId14"/>
      <p:boldItalic r:id="rId15"/>
    </p:embeddedFont>
    <p:embeddedFont>
      <p:font typeface="Libre Baskerville" panose="02000000000000000000" pitchFamily="2" charset="0"/>
      <p:regular r:id="rId16"/>
      <p:bold r:id="rId17"/>
      <p:italic r:id="rId18"/>
    </p:embeddedFont>
    <p:embeddedFont>
      <p:font typeface="Montserrat" pitchFamily="2" charset="77"/>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E19D"/>
    <a:srgbClr val="FFC000"/>
    <a:srgbClr val="F9DB8F"/>
    <a:srgbClr val="257CB8"/>
    <a:srgbClr val="216FA6"/>
    <a:srgbClr val="7BCA5D"/>
    <a:srgbClr val="9EB53C"/>
    <a:srgbClr val="FF8C01"/>
    <a:srgbClr val="54C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367" autoAdjust="0"/>
    <p:restoredTop sz="95687" autoAdjust="0"/>
  </p:normalViewPr>
  <p:slideViewPr>
    <p:cSldViewPr snapToGrid="0">
      <p:cViewPr>
        <p:scale>
          <a:sx n="30" d="100"/>
          <a:sy n="30" d="100"/>
        </p:scale>
        <p:origin x="1248" y="-9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26" Type="http://schemas.openxmlformats.org/officeDocument/2006/relationships/tableStyles" Target="tableStyles.xml"/><Relationship Id="rId3" Type="http://schemas.openxmlformats.org/officeDocument/2006/relationships/notesMaster" Target="notesMasters/notesMaster1.xml"/><Relationship Id="rId21" Type="http://schemas.openxmlformats.org/officeDocument/2006/relationships/font" Target="fonts/font18.fntdata"/><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viewProps" Target="viewProps.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font" Target="fonts/font19.fntdata"/></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977BC1-D337-45C8-8018-46E326B15EC2}" type="doc">
      <dgm:prSet loTypeId="urn:microsoft.com/office/officeart/2008/layout/HorizontalMultiLevelHierarchy" loCatId="hierarchy" qsTypeId="urn:microsoft.com/office/officeart/2005/8/quickstyle/simple1" qsCatId="simple" csTypeId="urn:microsoft.com/office/officeart/2005/8/colors/accent3_1" csCatId="accent3" phldr="1"/>
      <dgm:spPr/>
      <dgm:t>
        <a:bodyPr/>
        <a:lstStyle/>
        <a:p>
          <a:endParaRPr lang="en-US"/>
        </a:p>
      </dgm:t>
    </dgm:pt>
    <dgm:pt modelId="{4E5E2864-70F4-4805-AFD6-5583C804952E}">
      <dgm:prSet phldrT="[Text]" custT="1"/>
      <dgm:spPr>
        <a:xfrm rot="16200000">
          <a:off x="-1579812" y="3361578"/>
          <a:ext cx="7542569" cy="819411"/>
        </a:xfrm>
        <a:prstGeom prst="rect">
          <a:avLst/>
        </a:prstGeom>
        <a:solidFill>
          <a:srgbClr val="FFC000"/>
        </a:solidFill>
        <a:ln w="12700" cap="flat" cmpd="sng" algn="ctr">
          <a:solidFill>
            <a:srgbClr val="A5A5A5">
              <a:shade val="80000"/>
              <a:hueOff val="0"/>
              <a:satOff val="0"/>
              <a:lumOff val="0"/>
              <a:alphaOff val="0"/>
            </a:srgbClr>
          </a:solidFill>
          <a:prstDash val="solid"/>
          <a:miter lim="800000"/>
        </a:ln>
        <a:effectLst/>
      </dgm:spPr>
      <dgm:t>
        <a:bodyPr/>
        <a:lstStyle/>
        <a:p>
          <a:r>
            <a:rPr lang="en-US" sz="2000" b="1" cap="none" spc="0" dirty="0">
              <a:ln w="0"/>
              <a:solidFill>
                <a:sysClr val="windowText" lastClr="000000"/>
              </a:solidFill>
              <a:effectLst>
                <a:outerShdw blurRad="38100" dist="19050" dir="2700000" algn="tl" rotWithShape="0">
                  <a:sysClr val="windowText" lastClr="000000">
                    <a:alpha val="40000"/>
                  </a:sysClr>
                </a:outerShdw>
              </a:effectLst>
              <a:latin typeface="Helvetica" panose="020B0604020202020204" pitchFamily="34" charset="0"/>
              <a:ea typeface="+mn-ea"/>
              <a:cs typeface="Helvetica" panose="020B0604020202020204" pitchFamily="34" charset="0"/>
            </a:rPr>
            <a:t>Mobile App</a:t>
          </a:r>
        </a:p>
      </dgm:t>
    </dgm:pt>
    <dgm:pt modelId="{C91A7FE3-09C4-466F-9E1A-C7A897502E5D}" type="parTrans" cxnId="{9B622186-EAA2-41AC-88DA-5724D57567A4}">
      <dgm:prSet/>
      <dgm:spPr/>
      <dgm:t>
        <a:bodyPr/>
        <a:lstStyle/>
        <a:p>
          <a:endParaRPr lang="en-US"/>
        </a:p>
      </dgm:t>
    </dgm:pt>
    <dgm:pt modelId="{229BFCB1-6A20-49D4-A799-C4797638771F}" type="sibTrans" cxnId="{9B622186-EAA2-41AC-88DA-5724D57567A4}">
      <dgm:prSet/>
      <dgm:spPr/>
      <dgm:t>
        <a:bodyPr/>
        <a:lstStyle/>
        <a:p>
          <a:endParaRPr lang="en-US"/>
        </a:p>
      </dgm:t>
    </dgm:pt>
    <dgm:pt modelId="{465CE696-9A15-4900-8016-A66C1AC0CB1B}">
      <dgm:prSet phldrT="[Text]" custT="1"/>
      <dgm:spPr>
        <a:xfrm>
          <a:off x="3543210" y="2762232"/>
          <a:ext cx="4700529" cy="1218368"/>
        </a:xfr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t>
        <a:bodyPr/>
        <a:lstStyle/>
        <a:p>
          <a:r>
            <a:rPr lang="en-US" sz="1600" b="1" dirty="0">
              <a:solidFill>
                <a:sysClr val="windowText" lastClr="000000">
                  <a:hueOff val="0"/>
                  <a:satOff val="0"/>
                  <a:lumOff val="0"/>
                  <a:alphaOff val="0"/>
                </a:sysClr>
              </a:solidFill>
              <a:latin typeface="Helvetica" panose="020B0604020202020204" pitchFamily="34" charset="0"/>
              <a:ea typeface="+mn-ea"/>
              <a:cs typeface="Helvetica" panose="020B0604020202020204" pitchFamily="34" charset="0"/>
            </a:rPr>
            <a:t>Suggestion des </a:t>
          </a:r>
          <a:r>
            <a:rPr lang="fr-FR" sz="1600" b="1" noProof="0" dirty="0">
              <a:solidFill>
                <a:sysClr val="windowText" lastClr="000000">
                  <a:hueOff val="0"/>
                  <a:satOff val="0"/>
                  <a:lumOff val="0"/>
                  <a:alphaOff val="0"/>
                </a:sysClr>
              </a:solidFill>
              <a:latin typeface="Helvetica" panose="020B0604020202020204" pitchFamily="34" charset="0"/>
              <a:ea typeface="+mn-ea"/>
              <a:cs typeface="Helvetica" panose="020B0604020202020204" pitchFamily="34" charset="0"/>
            </a:rPr>
            <a:t>tournées</a:t>
          </a:r>
          <a:r>
            <a:rPr lang="en-US" sz="1600" b="1" dirty="0">
              <a:solidFill>
                <a:sysClr val="windowText" lastClr="000000">
                  <a:hueOff val="0"/>
                  <a:satOff val="0"/>
                  <a:lumOff val="0"/>
                  <a:alphaOff val="0"/>
                </a:sysClr>
              </a:solidFill>
              <a:latin typeface="Helvetica" panose="020B0604020202020204" pitchFamily="34" charset="0"/>
              <a:ea typeface="+mn-ea"/>
              <a:cs typeface="Helvetica" panose="020B0604020202020204" pitchFamily="34" charset="0"/>
            </a:rPr>
            <a:t> </a:t>
          </a:r>
          <a:r>
            <a:rPr lang="fr-FR" sz="1600" b="1" noProof="0" dirty="0">
              <a:solidFill>
                <a:sysClr val="windowText" lastClr="000000">
                  <a:hueOff val="0"/>
                  <a:satOff val="0"/>
                  <a:lumOff val="0"/>
                  <a:alphaOff val="0"/>
                </a:sysClr>
              </a:solidFill>
              <a:latin typeface="Helvetica" panose="020B0604020202020204" pitchFamily="34" charset="0"/>
              <a:ea typeface="+mn-ea"/>
              <a:cs typeface="Helvetica" panose="020B0604020202020204" pitchFamily="34" charset="0"/>
            </a:rPr>
            <a:t>optimales</a:t>
          </a:r>
        </a:p>
      </dgm:t>
    </dgm:pt>
    <dgm:pt modelId="{ED84B839-AB13-478C-99C6-A7911DF45405}" type="parTrans" cxnId="{D59E78E2-CDC2-4B72-9A44-0A5C561644A7}">
      <dgm:prSet/>
      <dgm:spPr/>
      <dgm:t>
        <a:bodyPr/>
        <a:lstStyle/>
        <a:p>
          <a:endParaRPr lang="en-US"/>
        </a:p>
      </dgm:t>
    </dgm:pt>
    <dgm:pt modelId="{2C50CA55-7C4C-4C5D-A50B-E405F750AA19}" type="sibTrans" cxnId="{D59E78E2-CDC2-4B72-9A44-0A5C561644A7}">
      <dgm:prSet/>
      <dgm:spPr/>
      <dgm:t>
        <a:bodyPr/>
        <a:lstStyle/>
        <a:p>
          <a:endParaRPr lang="en-US"/>
        </a:p>
      </dgm:t>
    </dgm:pt>
    <dgm:pt modelId="{C309C1A4-1949-401F-B019-2FC63459E5DF}">
      <dgm:prSet phldrT="[Text]" custT="1"/>
      <dgm:spPr>
        <a:xfrm>
          <a:off x="3543210" y="2762232"/>
          <a:ext cx="4700529" cy="1218368"/>
        </a:xfr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t>
        <a:bodyPr/>
        <a:lstStyle/>
        <a:p>
          <a:r>
            <a:rPr lang="fr-FR" sz="1600" b="1" dirty="0">
              <a:solidFill>
                <a:sysClr val="windowText" lastClr="000000">
                  <a:hueOff val="0"/>
                  <a:satOff val="0"/>
                  <a:lumOff val="0"/>
                  <a:alphaOff val="0"/>
                </a:sysClr>
              </a:solidFill>
              <a:latin typeface="Helvetica" panose="020B0604020202020204" pitchFamily="34" charset="0"/>
              <a:ea typeface="+mn-ea"/>
              <a:cs typeface="Helvetica" panose="020B0604020202020204" pitchFamily="34" charset="0"/>
            </a:rPr>
            <a:t>Contrôle et gestion des poubelles</a:t>
          </a:r>
          <a:endParaRPr lang="fr-FR" sz="1600" b="1" noProof="0" dirty="0">
            <a:solidFill>
              <a:sysClr val="windowText" lastClr="000000">
                <a:hueOff val="0"/>
                <a:satOff val="0"/>
                <a:lumOff val="0"/>
                <a:alphaOff val="0"/>
              </a:sysClr>
            </a:solidFill>
            <a:latin typeface="Helvetica" panose="020B0604020202020204" pitchFamily="34" charset="0"/>
            <a:ea typeface="+mn-ea"/>
            <a:cs typeface="Helvetica" panose="020B0604020202020204" pitchFamily="34" charset="0"/>
          </a:endParaRPr>
        </a:p>
      </dgm:t>
    </dgm:pt>
    <dgm:pt modelId="{04621DEA-E972-4BE7-B799-584E4717BCF3}" type="parTrans" cxnId="{99ADA642-C3B6-4A66-B661-B17A28F76EA8}">
      <dgm:prSet/>
      <dgm:spPr/>
      <dgm:t>
        <a:bodyPr/>
        <a:lstStyle/>
        <a:p>
          <a:endParaRPr lang="en-US"/>
        </a:p>
      </dgm:t>
    </dgm:pt>
    <dgm:pt modelId="{419E601F-70B3-490B-BB70-7E4B3D5A7946}" type="sibTrans" cxnId="{99ADA642-C3B6-4A66-B661-B17A28F76EA8}">
      <dgm:prSet/>
      <dgm:spPr/>
      <dgm:t>
        <a:bodyPr/>
        <a:lstStyle/>
        <a:p>
          <a:endParaRPr lang="en-US"/>
        </a:p>
      </dgm:t>
    </dgm:pt>
    <dgm:pt modelId="{412A4A4D-34ED-4702-BAC6-6D4EA2BE7BA8}" type="pres">
      <dgm:prSet presAssocID="{F6977BC1-D337-45C8-8018-46E326B15EC2}" presName="Name0" presStyleCnt="0">
        <dgm:presLayoutVars>
          <dgm:chPref val="1"/>
          <dgm:dir/>
          <dgm:animOne val="branch"/>
          <dgm:animLvl val="lvl"/>
          <dgm:resizeHandles val="exact"/>
        </dgm:presLayoutVars>
      </dgm:prSet>
      <dgm:spPr/>
    </dgm:pt>
    <dgm:pt modelId="{68D0100D-902F-4D71-A84C-5703B3E78882}" type="pres">
      <dgm:prSet presAssocID="{4E5E2864-70F4-4805-AFD6-5583C804952E}" presName="root1" presStyleCnt="0"/>
      <dgm:spPr/>
    </dgm:pt>
    <dgm:pt modelId="{6DB79F5C-5A20-41EF-B1F5-FAC28CB1335C}" type="pres">
      <dgm:prSet presAssocID="{4E5E2864-70F4-4805-AFD6-5583C804952E}" presName="LevelOneTextNode" presStyleLbl="node0" presStyleIdx="0" presStyleCnt="1" custScaleX="101481">
        <dgm:presLayoutVars>
          <dgm:chPref val="3"/>
        </dgm:presLayoutVars>
      </dgm:prSet>
      <dgm:spPr/>
    </dgm:pt>
    <dgm:pt modelId="{82FE58D6-49F6-4619-98FF-7306E28AF55E}" type="pres">
      <dgm:prSet presAssocID="{4E5E2864-70F4-4805-AFD6-5583C804952E}" presName="level2hierChild" presStyleCnt="0"/>
      <dgm:spPr/>
    </dgm:pt>
    <dgm:pt modelId="{9526F5C6-93D0-44BE-BBCC-D8437DF13EF6}" type="pres">
      <dgm:prSet presAssocID="{ED84B839-AB13-478C-99C6-A7911DF45405}" presName="conn2-1" presStyleLbl="parChTrans1D2" presStyleIdx="0" presStyleCnt="2"/>
      <dgm:spPr/>
    </dgm:pt>
    <dgm:pt modelId="{6CD27DD3-3C0A-490F-ADB2-D1516DE1B21A}" type="pres">
      <dgm:prSet presAssocID="{ED84B839-AB13-478C-99C6-A7911DF45405}" presName="connTx" presStyleLbl="parChTrans1D2" presStyleIdx="0" presStyleCnt="2"/>
      <dgm:spPr/>
    </dgm:pt>
    <dgm:pt modelId="{D4F3557F-BDEB-4C73-93B3-6E0839B2E0E8}" type="pres">
      <dgm:prSet presAssocID="{465CE696-9A15-4900-8016-A66C1AC0CB1B}" presName="root2" presStyleCnt="0"/>
      <dgm:spPr/>
    </dgm:pt>
    <dgm:pt modelId="{2EAC4A3B-B672-4B0F-A9EB-7D8DAAFEA60C}" type="pres">
      <dgm:prSet presAssocID="{465CE696-9A15-4900-8016-A66C1AC0CB1B}" presName="LevelTwoTextNode" presStyleLbl="node2" presStyleIdx="0" presStyleCnt="2" custScaleX="139133" custScaleY="109738" custLinFactNeighborX="41" custLinFactNeighborY="28070">
        <dgm:presLayoutVars>
          <dgm:chPref val="3"/>
        </dgm:presLayoutVars>
      </dgm:prSet>
      <dgm:spPr>
        <a:prstGeom prst="rect">
          <a:avLst/>
        </a:prstGeom>
      </dgm:spPr>
    </dgm:pt>
    <dgm:pt modelId="{E604A386-CDB8-4F3F-BAF1-F90806B50012}" type="pres">
      <dgm:prSet presAssocID="{465CE696-9A15-4900-8016-A66C1AC0CB1B}" presName="level3hierChild" presStyleCnt="0"/>
      <dgm:spPr/>
    </dgm:pt>
    <dgm:pt modelId="{BA75B620-AD95-462E-AED2-97CBAA2E2A93}" type="pres">
      <dgm:prSet presAssocID="{04621DEA-E972-4BE7-B799-584E4717BCF3}" presName="conn2-1" presStyleLbl="parChTrans1D2" presStyleIdx="1" presStyleCnt="2"/>
      <dgm:spPr/>
    </dgm:pt>
    <dgm:pt modelId="{B001D6FE-0C97-42F2-8262-DF721602C34D}" type="pres">
      <dgm:prSet presAssocID="{04621DEA-E972-4BE7-B799-584E4717BCF3}" presName="connTx" presStyleLbl="parChTrans1D2" presStyleIdx="1" presStyleCnt="2"/>
      <dgm:spPr/>
    </dgm:pt>
    <dgm:pt modelId="{F8824F50-044F-431C-A999-7F29A8E816EE}" type="pres">
      <dgm:prSet presAssocID="{C309C1A4-1949-401F-B019-2FC63459E5DF}" presName="root2" presStyleCnt="0"/>
      <dgm:spPr/>
    </dgm:pt>
    <dgm:pt modelId="{66970495-E3F2-4F7C-ACC6-4D5104FA4366}" type="pres">
      <dgm:prSet presAssocID="{C309C1A4-1949-401F-B019-2FC63459E5DF}" presName="LevelTwoTextNode" presStyleLbl="node2" presStyleIdx="1" presStyleCnt="2" custScaleX="139133" custScaleY="109738" custLinFactNeighborX="41" custLinFactNeighborY="39226">
        <dgm:presLayoutVars>
          <dgm:chPref val="3"/>
        </dgm:presLayoutVars>
      </dgm:prSet>
      <dgm:spPr>
        <a:prstGeom prst="rect">
          <a:avLst/>
        </a:prstGeom>
      </dgm:spPr>
    </dgm:pt>
    <dgm:pt modelId="{0764A9E6-99BE-4040-9754-35D2DEA66510}" type="pres">
      <dgm:prSet presAssocID="{C309C1A4-1949-401F-B019-2FC63459E5DF}" presName="level3hierChild" presStyleCnt="0"/>
      <dgm:spPr/>
    </dgm:pt>
  </dgm:ptLst>
  <dgm:cxnLst>
    <dgm:cxn modelId="{2D70D61E-3297-4845-8849-1DEC9D073C43}" type="presOf" srcId="{F6977BC1-D337-45C8-8018-46E326B15EC2}" destId="{412A4A4D-34ED-4702-BAC6-6D4EA2BE7BA8}" srcOrd="0" destOrd="0" presId="urn:microsoft.com/office/officeart/2008/layout/HorizontalMultiLevelHierarchy"/>
    <dgm:cxn modelId="{99ADA642-C3B6-4A66-B661-B17A28F76EA8}" srcId="{4E5E2864-70F4-4805-AFD6-5583C804952E}" destId="{C309C1A4-1949-401F-B019-2FC63459E5DF}" srcOrd="1" destOrd="0" parTransId="{04621DEA-E972-4BE7-B799-584E4717BCF3}" sibTransId="{419E601F-70B3-490B-BB70-7E4B3D5A7946}"/>
    <dgm:cxn modelId="{1A1F1762-F6B6-45FB-83C0-AF3CE9AA3BC8}" type="presOf" srcId="{ED84B839-AB13-478C-99C6-A7911DF45405}" destId="{6CD27DD3-3C0A-490F-ADB2-D1516DE1B21A}" srcOrd="1" destOrd="0" presId="urn:microsoft.com/office/officeart/2008/layout/HorizontalMultiLevelHierarchy"/>
    <dgm:cxn modelId="{0036C17F-0841-4E9E-B6E3-8C18187566C7}" type="presOf" srcId="{ED84B839-AB13-478C-99C6-A7911DF45405}" destId="{9526F5C6-93D0-44BE-BBCC-D8437DF13EF6}" srcOrd="0" destOrd="0" presId="urn:microsoft.com/office/officeart/2008/layout/HorizontalMultiLevelHierarchy"/>
    <dgm:cxn modelId="{9B622186-EAA2-41AC-88DA-5724D57567A4}" srcId="{F6977BC1-D337-45C8-8018-46E326B15EC2}" destId="{4E5E2864-70F4-4805-AFD6-5583C804952E}" srcOrd="0" destOrd="0" parTransId="{C91A7FE3-09C4-466F-9E1A-C7A897502E5D}" sibTransId="{229BFCB1-6A20-49D4-A799-C4797638771F}"/>
    <dgm:cxn modelId="{8CB5CBBF-3DD6-4BD2-8F5C-C401689DBF4F}" type="presOf" srcId="{C309C1A4-1949-401F-B019-2FC63459E5DF}" destId="{66970495-E3F2-4F7C-ACC6-4D5104FA4366}" srcOrd="0" destOrd="0" presId="urn:microsoft.com/office/officeart/2008/layout/HorizontalMultiLevelHierarchy"/>
    <dgm:cxn modelId="{9134AACC-1024-4A80-97ED-F0FED157A26E}" type="presOf" srcId="{04621DEA-E972-4BE7-B799-584E4717BCF3}" destId="{BA75B620-AD95-462E-AED2-97CBAA2E2A93}" srcOrd="0" destOrd="0" presId="urn:microsoft.com/office/officeart/2008/layout/HorizontalMultiLevelHierarchy"/>
    <dgm:cxn modelId="{B39D3BD0-F3AD-4133-8820-B10D19CB47F2}" type="presOf" srcId="{4E5E2864-70F4-4805-AFD6-5583C804952E}" destId="{6DB79F5C-5A20-41EF-B1F5-FAC28CB1335C}" srcOrd="0" destOrd="0" presId="urn:microsoft.com/office/officeart/2008/layout/HorizontalMultiLevelHierarchy"/>
    <dgm:cxn modelId="{C95E5EDC-22D6-4940-8E4F-CCCE53CECD83}" type="presOf" srcId="{465CE696-9A15-4900-8016-A66C1AC0CB1B}" destId="{2EAC4A3B-B672-4B0F-A9EB-7D8DAAFEA60C}" srcOrd="0" destOrd="0" presId="urn:microsoft.com/office/officeart/2008/layout/HorizontalMultiLevelHierarchy"/>
    <dgm:cxn modelId="{FFD9C3DF-E8F7-4CDC-8790-BB31B347F42E}" type="presOf" srcId="{04621DEA-E972-4BE7-B799-584E4717BCF3}" destId="{B001D6FE-0C97-42F2-8262-DF721602C34D}" srcOrd="1" destOrd="0" presId="urn:microsoft.com/office/officeart/2008/layout/HorizontalMultiLevelHierarchy"/>
    <dgm:cxn modelId="{D59E78E2-CDC2-4B72-9A44-0A5C561644A7}" srcId="{4E5E2864-70F4-4805-AFD6-5583C804952E}" destId="{465CE696-9A15-4900-8016-A66C1AC0CB1B}" srcOrd="0" destOrd="0" parTransId="{ED84B839-AB13-478C-99C6-A7911DF45405}" sibTransId="{2C50CA55-7C4C-4C5D-A50B-E405F750AA19}"/>
    <dgm:cxn modelId="{FAA0E993-F7D0-4530-9197-1A8F12DD3492}" type="presParOf" srcId="{412A4A4D-34ED-4702-BAC6-6D4EA2BE7BA8}" destId="{68D0100D-902F-4D71-A84C-5703B3E78882}" srcOrd="0" destOrd="0" presId="urn:microsoft.com/office/officeart/2008/layout/HorizontalMultiLevelHierarchy"/>
    <dgm:cxn modelId="{1F6BA52A-9F85-467D-B495-DEB89754609C}" type="presParOf" srcId="{68D0100D-902F-4D71-A84C-5703B3E78882}" destId="{6DB79F5C-5A20-41EF-B1F5-FAC28CB1335C}" srcOrd="0" destOrd="0" presId="urn:microsoft.com/office/officeart/2008/layout/HorizontalMultiLevelHierarchy"/>
    <dgm:cxn modelId="{D6829530-5AE3-4E73-9716-E987E210CB35}" type="presParOf" srcId="{68D0100D-902F-4D71-A84C-5703B3E78882}" destId="{82FE58D6-49F6-4619-98FF-7306E28AF55E}" srcOrd="1" destOrd="0" presId="urn:microsoft.com/office/officeart/2008/layout/HorizontalMultiLevelHierarchy"/>
    <dgm:cxn modelId="{C44407F4-CD47-41AD-9D8A-6CEF532E146E}" type="presParOf" srcId="{82FE58D6-49F6-4619-98FF-7306E28AF55E}" destId="{9526F5C6-93D0-44BE-BBCC-D8437DF13EF6}" srcOrd="0" destOrd="0" presId="urn:microsoft.com/office/officeart/2008/layout/HorizontalMultiLevelHierarchy"/>
    <dgm:cxn modelId="{01346728-DB52-42C2-A6CA-0CE972162327}" type="presParOf" srcId="{9526F5C6-93D0-44BE-BBCC-D8437DF13EF6}" destId="{6CD27DD3-3C0A-490F-ADB2-D1516DE1B21A}" srcOrd="0" destOrd="0" presId="urn:microsoft.com/office/officeart/2008/layout/HorizontalMultiLevelHierarchy"/>
    <dgm:cxn modelId="{107320D0-4FA0-4649-B43F-D8EDE15CCB78}" type="presParOf" srcId="{82FE58D6-49F6-4619-98FF-7306E28AF55E}" destId="{D4F3557F-BDEB-4C73-93B3-6E0839B2E0E8}" srcOrd="1" destOrd="0" presId="urn:microsoft.com/office/officeart/2008/layout/HorizontalMultiLevelHierarchy"/>
    <dgm:cxn modelId="{630899EF-9EA1-4EA0-8AC9-B7D64C8F0EBC}" type="presParOf" srcId="{D4F3557F-BDEB-4C73-93B3-6E0839B2E0E8}" destId="{2EAC4A3B-B672-4B0F-A9EB-7D8DAAFEA60C}" srcOrd="0" destOrd="0" presId="urn:microsoft.com/office/officeart/2008/layout/HorizontalMultiLevelHierarchy"/>
    <dgm:cxn modelId="{F4C561EE-08A0-4EB9-8A63-0DA9A8557D6D}" type="presParOf" srcId="{D4F3557F-BDEB-4C73-93B3-6E0839B2E0E8}" destId="{E604A386-CDB8-4F3F-BAF1-F90806B50012}" srcOrd="1" destOrd="0" presId="urn:microsoft.com/office/officeart/2008/layout/HorizontalMultiLevelHierarchy"/>
    <dgm:cxn modelId="{F4CC91B4-9793-47FE-9DE9-3AB76D8894F2}" type="presParOf" srcId="{82FE58D6-49F6-4619-98FF-7306E28AF55E}" destId="{BA75B620-AD95-462E-AED2-97CBAA2E2A93}" srcOrd="2" destOrd="0" presId="urn:microsoft.com/office/officeart/2008/layout/HorizontalMultiLevelHierarchy"/>
    <dgm:cxn modelId="{45AA6DA3-4F16-470E-B1F1-C8DDDE68B6FB}" type="presParOf" srcId="{BA75B620-AD95-462E-AED2-97CBAA2E2A93}" destId="{B001D6FE-0C97-42F2-8262-DF721602C34D}" srcOrd="0" destOrd="0" presId="urn:microsoft.com/office/officeart/2008/layout/HorizontalMultiLevelHierarchy"/>
    <dgm:cxn modelId="{52423D55-04CD-47E8-B664-1677695188F4}" type="presParOf" srcId="{82FE58D6-49F6-4619-98FF-7306E28AF55E}" destId="{F8824F50-044F-431C-A999-7F29A8E816EE}" srcOrd="3" destOrd="0" presId="urn:microsoft.com/office/officeart/2008/layout/HorizontalMultiLevelHierarchy"/>
    <dgm:cxn modelId="{0F54DB3D-77C9-458F-8759-9DD19DD4C3E9}" type="presParOf" srcId="{F8824F50-044F-431C-A999-7F29A8E816EE}" destId="{66970495-E3F2-4F7C-ACC6-4D5104FA4366}" srcOrd="0" destOrd="0" presId="urn:microsoft.com/office/officeart/2008/layout/HorizontalMultiLevelHierarchy"/>
    <dgm:cxn modelId="{B63D343A-055B-49E8-A318-A6063B7F2046}" type="presParOf" srcId="{F8824F50-044F-431C-A999-7F29A8E816EE}" destId="{0764A9E6-99BE-4040-9754-35D2DEA66510}" srcOrd="1" destOrd="0" presId="urn:microsoft.com/office/officeart/2008/layout/HorizontalMultiLevelHierarchy"/>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977BC1-D337-45C8-8018-46E326B15EC2}" type="doc">
      <dgm:prSet loTypeId="urn:microsoft.com/office/officeart/2008/layout/HorizontalMultiLevelHierarchy" loCatId="hierarchy" qsTypeId="urn:microsoft.com/office/officeart/2005/8/quickstyle/simple1" qsCatId="simple" csTypeId="urn:microsoft.com/office/officeart/2005/8/colors/accent3_1" csCatId="accent3" phldr="1"/>
      <dgm:spPr/>
      <dgm:t>
        <a:bodyPr/>
        <a:lstStyle/>
        <a:p>
          <a:endParaRPr lang="en-US"/>
        </a:p>
      </dgm:t>
    </dgm:pt>
    <dgm:pt modelId="{4E5E2864-70F4-4805-AFD6-5583C804952E}">
      <dgm:prSet phldrT="[Text]" custT="1"/>
      <dgm:spPr>
        <a:xfrm rot="16200000">
          <a:off x="-1579812" y="3417261"/>
          <a:ext cx="7542569" cy="708045"/>
        </a:xfrm>
        <a:prstGeom prst="rect">
          <a:avLst/>
        </a:prstGeom>
        <a:solidFill>
          <a:srgbClr val="FFC000"/>
        </a:solidFill>
        <a:ln w="12700" cap="flat" cmpd="sng" algn="ctr">
          <a:solidFill>
            <a:srgbClr val="A5A5A5">
              <a:shade val="80000"/>
              <a:hueOff val="0"/>
              <a:satOff val="0"/>
              <a:lumOff val="0"/>
              <a:alphaOff val="0"/>
            </a:srgbClr>
          </a:solidFill>
          <a:prstDash val="solid"/>
          <a:miter lim="800000"/>
        </a:ln>
        <a:effectLst/>
      </dgm:spPr>
      <dgm:t>
        <a:bodyPr/>
        <a:lstStyle/>
        <a:p>
          <a:r>
            <a:rPr lang="en-US" sz="2000" b="1" cap="none" spc="0" dirty="0">
              <a:ln w="0"/>
              <a:solidFill>
                <a:sysClr val="windowText" lastClr="000000"/>
              </a:solidFill>
              <a:effectLst>
                <a:outerShdw blurRad="38100" dist="19050" dir="2700000" algn="tl" rotWithShape="0">
                  <a:sysClr val="windowText" lastClr="000000">
                    <a:alpha val="40000"/>
                  </a:sysClr>
                </a:outerShdw>
              </a:effectLst>
              <a:latin typeface="Helvetica" panose="020B0604020202020204" pitchFamily="34" charset="0"/>
              <a:ea typeface="+mn-ea"/>
              <a:cs typeface="Helvetica" panose="020B0604020202020204" pitchFamily="34" charset="0"/>
            </a:rPr>
            <a:t>Web App</a:t>
          </a:r>
        </a:p>
      </dgm:t>
    </dgm:pt>
    <dgm:pt modelId="{C91A7FE3-09C4-466F-9E1A-C7A897502E5D}" type="parTrans" cxnId="{9B622186-EAA2-41AC-88DA-5724D57567A4}">
      <dgm:prSet/>
      <dgm:spPr/>
      <dgm:t>
        <a:bodyPr/>
        <a:lstStyle/>
        <a:p>
          <a:endParaRPr lang="en-US"/>
        </a:p>
      </dgm:t>
    </dgm:pt>
    <dgm:pt modelId="{229BFCB1-6A20-49D4-A799-C4797638771F}" type="sibTrans" cxnId="{9B622186-EAA2-41AC-88DA-5724D57567A4}">
      <dgm:prSet/>
      <dgm:spPr/>
      <dgm:t>
        <a:bodyPr/>
        <a:lstStyle/>
        <a:p>
          <a:endParaRPr lang="en-US"/>
        </a:p>
      </dgm:t>
    </dgm:pt>
    <dgm:pt modelId="{11087206-4CAB-4B4C-9C0C-3C2F31354A5D}">
      <dgm:prSet phldrT="[Text]" custT="1"/>
      <dgm:spPr>
        <a:xfrm>
          <a:off x="3485600" y="2917343"/>
          <a:ext cx="4700529" cy="978584"/>
        </a:xfr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t>
        <a:bodyPr/>
        <a:lstStyle/>
        <a:p>
          <a:r>
            <a:rPr lang="fr-FR" sz="1600" b="1" noProof="1">
              <a:solidFill>
                <a:sysClr val="windowText" lastClr="000000">
                  <a:hueOff val="0"/>
                  <a:satOff val="0"/>
                  <a:lumOff val="0"/>
                  <a:alphaOff val="0"/>
                </a:sysClr>
              </a:solidFill>
              <a:latin typeface="Helvetica" panose="020B0604020202020204" pitchFamily="34" charset="0"/>
              <a:ea typeface="+mn-ea"/>
              <a:cs typeface="Helvetica" panose="020B0604020202020204" pitchFamily="34" charset="0"/>
            </a:rPr>
            <a:t>Visualisation de données</a:t>
          </a:r>
        </a:p>
      </dgm:t>
    </dgm:pt>
    <dgm:pt modelId="{AB87E508-5089-49CC-9980-5F37F4409C0B}" type="parTrans" cxnId="{BB521D12-93B4-4240-BBFC-FAD72E12F2E6}">
      <dgm:prSet/>
      <dgm:spPr/>
      <dgm:t>
        <a:bodyPr/>
        <a:lstStyle/>
        <a:p>
          <a:endParaRPr lang="en-US"/>
        </a:p>
      </dgm:t>
    </dgm:pt>
    <dgm:pt modelId="{BB7D3F10-87F5-4D85-BAB5-9A32C008CF5B}" type="sibTrans" cxnId="{BB521D12-93B4-4240-BBFC-FAD72E12F2E6}">
      <dgm:prSet/>
      <dgm:spPr/>
      <dgm:t>
        <a:bodyPr/>
        <a:lstStyle/>
        <a:p>
          <a:endParaRPr lang="en-US"/>
        </a:p>
      </dgm:t>
    </dgm:pt>
    <dgm:pt modelId="{FE3B6B97-08A4-41C6-A196-7523D3CA8DF6}">
      <dgm:prSet phldrT="[Text]" custT="1"/>
      <dgm:spPr>
        <a:xfrm>
          <a:off x="3485600" y="2917343"/>
          <a:ext cx="4700529" cy="978584"/>
        </a:xfr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gm:spPr>
      <dgm:t>
        <a:bodyPr/>
        <a:lstStyle/>
        <a:p>
          <a:r>
            <a:rPr lang="fr-FR" sz="1600" b="1" noProof="1">
              <a:solidFill>
                <a:sysClr val="windowText" lastClr="000000">
                  <a:hueOff val="0"/>
                  <a:satOff val="0"/>
                  <a:lumOff val="0"/>
                  <a:alphaOff val="0"/>
                </a:sysClr>
              </a:solidFill>
              <a:latin typeface="Helvetica" panose="020B0604020202020204" pitchFamily="34" charset="0"/>
              <a:ea typeface="+mn-ea"/>
              <a:cs typeface="Helvetica" panose="020B0604020202020204" pitchFamily="34" charset="0"/>
            </a:rPr>
            <a:t>Administration</a:t>
          </a:r>
        </a:p>
      </dgm:t>
    </dgm:pt>
    <dgm:pt modelId="{A966D4C8-9EB4-4216-A120-047406896264}" type="parTrans" cxnId="{F4BE64E7-842B-4F63-AABF-F607BA36E00A}">
      <dgm:prSet/>
      <dgm:spPr/>
      <dgm:t>
        <a:bodyPr/>
        <a:lstStyle/>
        <a:p>
          <a:endParaRPr lang="en-US"/>
        </a:p>
      </dgm:t>
    </dgm:pt>
    <dgm:pt modelId="{7F5C8DA9-2830-475C-B77B-BE3F16AAB568}" type="sibTrans" cxnId="{F4BE64E7-842B-4F63-AABF-F607BA36E00A}">
      <dgm:prSet/>
      <dgm:spPr/>
      <dgm:t>
        <a:bodyPr/>
        <a:lstStyle/>
        <a:p>
          <a:endParaRPr lang="en-US"/>
        </a:p>
      </dgm:t>
    </dgm:pt>
    <dgm:pt modelId="{412A4A4D-34ED-4702-BAC6-6D4EA2BE7BA8}" type="pres">
      <dgm:prSet presAssocID="{F6977BC1-D337-45C8-8018-46E326B15EC2}" presName="Name0" presStyleCnt="0">
        <dgm:presLayoutVars>
          <dgm:chPref val="1"/>
          <dgm:dir/>
          <dgm:animOne val="branch"/>
          <dgm:animLvl val="lvl"/>
          <dgm:resizeHandles val="exact"/>
        </dgm:presLayoutVars>
      </dgm:prSet>
      <dgm:spPr/>
    </dgm:pt>
    <dgm:pt modelId="{68D0100D-902F-4D71-A84C-5703B3E78882}" type="pres">
      <dgm:prSet presAssocID="{4E5E2864-70F4-4805-AFD6-5583C804952E}" presName="root1" presStyleCnt="0"/>
      <dgm:spPr/>
    </dgm:pt>
    <dgm:pt modelId="{6DB79F5C-5A20-41EF-B1F5-FAC28CB1335C}" type="pres">
      <dgm:prSet presAssocID="{4E5E2864-70F4-4805-AFD6-5583C804952E}" presName="LevelOneTextNode" presStyleLbl="node0" presStyleIdx="0" presStyleCnt="1" custScaleX="80308">
        <dgm:presLayoutVars>
          <dgm:chPref val="3"/>
        </dgm:presLayoutVars>
      </dgm:prSet>
      <dgm:spPr/>
    </dgm:pt>
    <dgm:pt modelId="{82FE58D6-49F6-4619-98FF-7306E28AF55E}" type="pres">
      <dgm:prSet presAssocID="{4E5E2864-70F4-4805-AFD6-5583C804952E}" presName="level2hierChild" presStyleCnt="0"/>
      <dgm:spPr/>
    </dgm:pt>
    <dgm:pt modelId="{13660BB9-E34D-4C8D-96ED-A3F2A65FED19}" type="pres">
      <dgm:prSet presAssocID="{AB87E508-5089-49CC-9980-5F37F4409C0B}" presName="conn2-1" presStyleLbl="parChTrans1D2" presStyleIdx="0" presStyleCnt="2"/>
      <dgm:spPr/>
    </dgm:pt>
    <dgm:pt modelId="{BF210B9D-EF4C-4F96-B701-4C7DBA86438D}" type="pres">
      <dgm:prSet presAssocID="{AB87E508-5089-49CC-9980-5F37F4409C0B}" presName="connTx" presStyleLbl="parChTrans1D2" presStyleIdx="0" presStyleCnt="2"/>
      <dgm:spPr/>
    </dgm:pt>
    <dgm:pt modelId="{2069F13C-B319-4654-876C-ABE614DDE1B9}" type="pres">
      <dgm:prSet presAssocID="{11087206-4CAB-4B4C-9C0C-3C2F31354A5D}" presName="root2" presStyleCnt="0"/>
      <dgm:spPr/>
    </dgm:pt>
    <dgm:pt modelId="{1F36A99A-6C09-45CD-A9C4-AFB894F28A2A}" type="pres">
      <dgm:prSet presAssocID="{11087206-4CAB-4B4C-9C0C-3C2F31354A5D}" presName="LevelTwoTextNode" presStyleLbl="node2" presStyleIdx="0" presStyleCnt="2" custScaleY="140649" custLinFactNeighborX="1236" custLinFactNeighborY="29405">
        <dgm:presLayoutVars>
          <dgm:chPref val="3"/>
        </dgm:presLayoutVars>
      </dgm:prSet>
      <dgm:spPr>
        <a:prstGeom prst="rect">
          <a:avLst/>
        </a:prstGeom>
      </dgm:spPr>
    </dgm:pt>
    <dgm:pt modelId="{2E92BB48-EC99-48C4-8D6A-200EF55928A9}" type="pres">
      <dgm:prSet presAssocID="{11087206-4CAB-4B4C-9C0C-3C2F31354A5D}" presName="level3hierChild" presStyleCnt="0"/>
      <dgm:spPr/>
    </dgm:pt>
    <dgm:pt modelId="{F28F0BDC-3238-40D1-8BC7-BC9DB1CB4321}" type="pres">
      <dgm:prSet presAssocID="{A966D4C8-9EB4-4216-A120-047406896264}" presName="conn2-1" presStyleLbl="parChTrans1D2" presStyleIdx="1" presStyleCnt="2"/>
      <dgm:spPr/>
    </dgm:pt>
    <dgm:pt modelId="{CFE0DD68-2FFF-4295-BB7D-A88ED397709A}" type="pres">
      <dgm:prSet presAssocID="{A966D4C8-9EB4-4216-A120-047406896264}" presName="connTx" presStyleLbl="parChTrans1D2" presStyleIdx="1" presStyleCnt="2"/>
      <dgm:spPr/>
    </dgm:pt>
    <dgm:pt modelId="{1944CF29-2FD5-419D-9C23-38D66B4E58DC}" type="pres">
      <dgm:prSet presAssocID="{FE3B6B97-08A4-41C6-A196-7523D3CA8DF6}" presName="root2" presStyleCnt="0"/>
      <dgm:spPr/>
    </dgm:pt>
    <dgm:pt modelId="{B5BF233A-D4BB-4473-B3D0-E923A2FB775F}" type="pres">
      <dgm:prSet presAssocID="{FE3B6B97-08A4-41C6-A196-7523D3CA8DF6}" presName="LevelTwoTextNode" presStyleLbl="node2" presStyleIdx="1" presStyleCnt="2" custScaleY="105992" custLinFactNeighborX="1317" custLinFactNeighborY="58369">
        <dgm:presLayoutVars>
          <dgm:chPref val="3"/>
        </dgm:presLayoutVars>
      </dgm:prSet>
      <dgm:spPr>
        <a:prstGeom prst="rect">
          <a:avLst/>
        </a:prstGeom>
      </dgm:spPr>
    </dgm:pt>
    <dgm:pt modelId="{80762988-4805-4D1B-892D-3C8519D0E98C}" type="pres">
      <dgm:prSet presAssocID="{FE3B6B97-08A4-41C6-A196-7523D3CA8DF6}" presName="level3hierChild" presStyleCnt="0"/>
      <dgm:spPr/>
    </dgm:pt>
  </dgm:ptLst>
  <dgm:cxnLst>
    <dgm:cxn modelId="{BB521D12-93B4-4240-BBFC-FAD72E12F2E6}" srcId="{4E5E2864-70F4-4805-AFD6-5583C804952E}" destId="{11087206-4CAB-4B4C-9C0C-3C2F31354A5D}" srcOrd="0" destOrd="0" parTransId="{AB87E508-5089-49CC-9980-5F37F4409C0B}" sibTransId="{BB7D3F10-87F5-4D85-BAB5-9A32C008CF5B}"/>
    <dgm:cxn modelId="{9549A61E-902E-41D5-9D75-AF89717CCE58}" type="presOf" srcId="{A966D4C8-9EB4-4216-A120-047406896264}" destId="{CFE0DD68-2FFF-4295-BB7D-A88ED397709A}" srcOrd="1" destOrd="0" presId="urn:microsoft.com/office/officeart/2008/layout/HorizontalMultiLevelHierarchy"/>
    <dgm:cxn modelId="{2D70D61E-3297-4845-8849-1DEC9D073C43}" type="presOf" srcId="{F6977BC1-D337-45C8-8018-46E326B15EC2}" destId="{412A4A4D-34ED-4702-BAC6-6D4EA2BE7BA8}" srcOrd="0" destOrd="0" presId="urn:microsoft.com/office/officeart/2008/layout/HorizontalMultiLevelHierarchy"/>
    <dgm:cxn modelId="{DAF5A682-04DB-4308-94AF-A427C0D096E7}" type="presOf" srcId="{AB87E508-5089-49CC-9980-5F37F4409C0B}" destId="{BF210B9D-EF4C-4F96-B701-4C7DBA86438D}" srcOrd="1" destOrd="0" presId="urn:microsoft.com/office/officeart/2008/layout/HorizontalMultiLevelHierarchy"/>
    <dgm:cxn modelId="{9B622186-EAA2-41AC-88DA-5724D57567A4}" srcId="{F6977BC1-D337-45C8-8018-46E326B15EC2}" destId="{4E5E2864-70F4-4805-AFD6-5583C804952E}" srcOrd="0" destOrd="0" parTransId="{C91A7FE3-09C4-466F-9E1A-C7A897502E5D}" sibTransId="{229BFCB1-6A20-49D4-A799-C4797638771F}"/>
    <dgm:cxn modelId="{AE8AB589-71D3-4D83-B445-8DCB993B59F0}" type="presOf" srcId="{A966D4C8-9EB4-4216-A120-047406896264}" destId="{F28F0BDC-3238-40D1-8BC7-BC9DB1CB4321}" srcOrd="0" destOrd="0" presId="urn:microsoft.com/office/officeart/2008/layout/HorizontalMultiLevelHierarchy"/>
    <dgm:cxn modelId="{09448D93-184C-404C-8031-26BD32272C99}" type="presOf" srcId="{AB87E508-5089-49CC-9980-5F37F4409C0B}" destId="{13660BB9-E34D-4C8D-96ED-A3F2A65FED19}" srcOrd="0" destOrd="0" presId="urn:microsoft.com/office/officeart/2008/layout/HorizontalMultiLevelHierarchy"/>
    <dgm:cxn modelId="{22948B9F-6B1A-42E1-8A1F-8140457D3D91}" type="presOf" srcId="{11087206-4CAB-4B4C-9C0C-3C2F31354A5D}" destId="{1F36A99A-6C09-45CD-A9C4-AFB894F28A2A}" srcOrd="0" destOrd="0" presId="urn:microsoft.com/office/officeart/2008/layout/HorizontalMultiLevelHierarchy"/>
    <dgm:cxn modelId="{B39D3BD0-F3AD-4133-8820-B10D19CB47F2}" type="presOf" srcId="{4E5E2864-70F4-4805-AFD6-5583C804952E}" destId="{6DB79F5C-5A20-41EF-B1F5-FAC28CB1335C}" srcOrd="0" destOrd="0" presId="urn:microsoft.com/office/officeart/2008/layout/HorizontalMultiLevelHierarchy"/>
    <dgm:cxn modelId="{F4BE64E7-842B-4F63-AABF-F607BA36E00A}" srcId="{4E5E2864-70F4-4805-AFD6-5583C804952E}" destId="{FE3B6B97-08A4-41C6-A196-7523D3CA8DF6}" srcOrd="1" destOrd="0" parTransId="{A966D4C8-9EB4-4216-A120-047406896264}" sibTransId="{7F5C8DA9-2830-475C-B77B-BE3F16AAB568}"/>
    <dgm:cxn modelId="{E3283AEE-2D7F-4E81-A0E7-57D909799F2B}" type="presOf" srcId="{FE3B6B97-08A4-41C6-A196-7523D3CA8DF6}" destId="{B5BF233A-D4BB-4473-B3D0-E923A2FB775F}" srcOrd="0" destOrd="0" presId="urn:microsoft.com/office/officeart/2008/layout/HorizontalMultiLevelHierarchy"/>
    <dgm:cxn modelId="{FAA0E993-F7D0-4530-9197-1A8F12DD3492}" type="presParOf" srcId="{412A4A4D-34ED-4702-BAC6-6D4EA2BE7BA8}" destId="{68D0100D-902F-4D71-A84C-5703B3E78882}" srcOrd="0" destOrd="0" presId="urn:microsoft.com/office/officeart/2008/layout/HorizontalMultiLevelHierarchy"/>
    <dgm:cxn modelId="{1F6BA52A-9F85-467D-B495-DEB89754609C}" type="presParOf" srcId="{68D0100D-902F-4D71-A84C-5703B3E78882}" destId="{6DB79F5C-5A20-41EF-B1F5-FAC28CB1335C}" srcOrd="0" destOrd="0" presId="urn:microsoft.com/office/officeart/2008/layout/HorizontalMultiLevelHierarchy"/>
    <dgm:cxn modelId="{D6829530-5AE3-4E73-9716-E987E210CB35}" type="presParOf" srcId="{68D0100D-902F-4D71-A84C-5703B3E78882}" destId="{82FE58D6-49F6-4619-98FF-7306E28AF55E}" srcOrd="1" destOrd="0" presId="urn:microsoft.com/office/officeart/2008/layout/HorizontalMultiLevelHierarchy"/>
    <dgm:cxn modelId="{B4835DD6-AE66-4C27-9590-0650699B13D9}" type="presParOf" srcId="{82FE58D6-49F6-4619-98FF-7306E28AF55E}" destId="{13660BB9-E34D-4C8D-96ED-A3F2A65FED19}" srcOrd="0" destOrd="0" presId="urn:microsoft.com/office/officeart/2008/layout/HorizontalMultiLevelHierarchy"/>
    <dgm:cxn modelId="{1C7E2C7A-2CD9-4997-9CFD-CD15CA0F3C3E}" type="presParOf" srcId="{13660BB9-E34D-4C8D-96ED-A3F2A65FED19}" destId="{BF210B9D-EF4C-4F96-B701-4C7DBA86438D}" srcOrd="0" destOrd="0" presId="urn:microsoft.com/office/officeart/2008/layout/HorizontalMultiLevelHierarchy"/>
    <dgm:cxn modelId="{AA58524E-98C5-43CD-983B-CABE0018001D}" type="presParOf" srcId="{82FE58D6-49F6-4619-98FF-7306E28AF55E}" destId="{2069F13C-B319-4654-876C-ABE614DDE1B9}" srcOrd="1" destOrd="0" presId="urn:microsoft.com/office/officeart/2008/layout/HorizontalMultiLevelHierarchy"/>
    <dgm:cxn modelId="{DFDAFBF7-78C0-49E1-A96A-5B007C016B40}" type="presParOf" srcId="{2069F13C-B319-4654-876C-ABE614DDE1B9}" destId="{1F36A99A-6C09-45CD-A9C4-AFB894F28A2A}" srcOrd="0" destOrd="0" presId="urn:microsoft.com/office/officeart/2008/layout/HorizontalMultiLevelHierarchy"/>
    <dgm:cxn modelId="{9E3D28CE-BBBB-40A4-962A-F7E5060F90FC}" type="presParOf" srcId="{2069F13C-B319-4654-876C-ABE614DDE1B9}" destId="{2E92BB48-EC99-48C4-8D6A-200EF55928A9}" srcOrd="1" destOrd="0" presId="urn:microsoft.com/office/officeart/2008/layout/HorizontalMultiLevelHierarchy"/>
    <dgm:cxn modelId="{D0813CAE-C2A6-4F91-85AC-A42894AD8F61}" type="presParOf" srcId="{82FE58D6-49F6-4619-98FF-7306E28AF55E}" destId="{F28F0BDC-3238-40D1-8BC7-BC9DB1CB4321}" srcOrd="2" destOrd="0" presId="urn:microsoft.com/office/officeart/2008/layout/HorizontalMultiLevelHierarchy"/>
    <dgm:cxn modelId="{6E35403C-1A89-47CD-A19A-E3AE8EF20522}" type="presParOf" srcId="{F28F0BDC-3238-40D1-8BC7-BC9DB1CB4321}" destId="{CFE0DD68-2FFF-4295-BB7D-A88ED397709A}" srcOrd="0" destOrd="0" presId="urn:microsoft.com/office/officeart/2008/layout/HorizontalMultiLevelHierarchy"/>
    <dgm:cxn modelId="{A0B78C66-A390-4CB8-9FCB-445A0018DC14}" type="presParOf" srcId="{82FE58D6-49F6-4619-98FF-7306E28AF55E}" destId="{1944CF29-2FD5-419D-9C23-38D66B4E58DC}" srcOrd="3" destOrd="0" presId="urn:microsoft.com/office/officeart/2008/layout/HorizontalMultiLevelHierarchy"/>
    <dgm:cxn modelId="{B95D503C-B64B-4259-B0E2-2F05928B4BB9}" type="presParOf" srcId="{1944CF29-2FD5-419D-9C23-38D66B4E58DC}" destId="{B5BF233A-D4BB-4473-B3D0-E923A2FB775F}" srcOrd="0" destOrd="0" presId="urn:microsoft.com/office/officeart/2008/layout/HorizontalMultiLevelHierarchy"/>
    <dgm:cxn modelId="{7A5BA347-7331-4030-9C02-F39FD4AE2F88}" type="presParOf" srcId="{1944CF29-2FD5-419D-9C23-38D66B4E58DC}" destId="{80762988-4805-4D1B-892D-3C8519D0E98C}" srcOrd="1" destOrd="0" presId="urn:microsoft.com/office/officeart/2008/layout/HorizontalMultiLevelHierarchy"/>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5B620-AD95-462E-AED2-97CBAA2E2A93}">
      <dsp:nvSpPr>
        <dsp:cNvPr id="0" name=""/>
        <dsp:cNvSpPr/>
      </dsp:nvSpPr>
      <dsp:spPr>
        <a:xfrm>
          <a:off x="588739" y="1404253"/>
          <a:ext cx="350085" cy="567697"/>
        </a:xfrm>
        <a:custGeom>
          <a:avLst/>
          <a:gdLst/>
          <a:ahLst/>
          <a:cxnLst/>
          <a:rect l="0" t="0" r="0" b="0"/>
          <a:pathLst>
            <a:path>
              <a:moveTo>
                <a:pt x="0" y="0"/>
              </a:moveTo>
              <a:lnTo>
                <a:pt x="175042" y="0"/>
              </a:lnTo>
              <a:lnTo>
                <a:pt x="175042" y="567697"/>
              </a:lnTo>
              <a:lnTo>
                <a:pt x="350085" y="56769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7107" y="1671427"/>
        <a:ext cx="33348" cy="33348"/>
      </dsp:txXfrm>
    </dsp:sp>
    <dsp:sp modelId="{9526F5C6-93D0-44BE-BBCC-D8437DF13EF6}">
      <dsp:nvSpPr>
        <dsp:cNvPr id="0" name=""/>
        <dsp:cNvSpPr/>
      </dsp:nvSpPr>
      <dsp:spPr>
        <a:xfrm>
          <a:off x="588739" y="1194956"/>
          <a:ext cx="350085" cy="209296"/>
        </a:xfrm>
        <a:custGeom>
          <a:avLst/>
          <a:gdLst/>
          <a:ahLst/>
          <a:cxnLst/>
          <a:rect l="0" t="0" r="0" b="0"/>
          <a:pathLst>
            <a:path>
              <a:moveTo>
                <a:pt x="0" y="209296"/>
              </a:moveTo>
              <a:lnTo>
                <a:pt x="175042" y="209296"/>
              </a:lnTo>
              <a:lnTo>
                <a:pt x="175042" y="0"/>
              </a:lnTo>
              <a:lnTo>
                <a:pt x="350085"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3584" y="1289407"/>
        <a:ext cx="20393" cy="20393"/>
      </dsp:txXfrm>
    </dsp:sp>
    <dsp:sp modelId="{6DB79F5C-5A20-41EF-B1F5-FAC28CB1335C}">
      <dsp:nvSpPr>
        <dsp:cNvPr id="0" name=""/>
        <dsp:cNvSpPr/>
      </dsp:nvSpPr>
      <dsp:spPr>
        <a:xfrm rot="16200000">
          <a:off x="-1083003" y="1134022"/>
          <a:ext cx="2803023" cy="540461"/>
        </a:xfrm>
        <a:prstGeom prst="rect">
          <a:avLst/>
        </a:prstGeom>
        <a:solidFill>
          <a:srgbClr val="FFC000"/>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cap="none" spc="0" dirty="0">
              <a:ln w="0"/>
              <a:solidFill>
                <a:sysClr val="windowText" lastClr="000000"/>
              </a:solidFill>
              <a:effectLst>
                <a:outerShdw blurRad="38100" dist="19050" dir="2700000" algn="tl" rotWithShape="0">
                  <a:sysClr val="windowText" lastClr="000000">
                    <a:alpha val="40000"/>
                  </a:sysClr>
                </a:outerShdw>
              </a:effectLst>
              <a:latin typeface="Helvetica" panose="020B0604020202020204" pitchFamily="34" charset="0"/>
              <a:ea typeface="+mn-ea"/>
              <a:cs typeface="Helvetica" panose="020B0604020202020204" pitchFamily="34" charset="0"/>
            </a:rPr>
            <a:t>Mobile App</a:t>
          </a:r>
        </a:p>
      </dsp:txBody>
      <dsp:txXfrm>
        <a:off x="-1083003" y="1134022"/>
        <a:ext cx="2803023" cy="540461"/>
      </dsp:txXfrm>
    </dsp:sp>
    <dsp:sp modelId="{2EAC4A3B-B672-4B0F-A9EB-7D8DAAFEA60C}">
      <dsp:nvSpPr>
        <dsp:cNvPr id="0" name=""/>
        <dsp:cNvSpPr/>
      </dsp:nvSpPr>
      <dsp:spPr>
        <a:xfrm>
          <a:off x="938824" y="902738"/>
          <a:ext cx="2430436" cy="584436"/>
        </a:xfrm>
        <a:prstGeom prst="rect">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Text" lastClr="000000">
                  <a:hueOff val="0"/>
                  <a:satOff val="0"/>
                  <a:lumOff val="0"/>
                  <a:alphaOff val="0"/>
                </a:sysClr>
              </a:solidFill>
              <a:latin typeface="Helvetica" panose="020B0604020202020204" pitchFamily="34" charset="0"/>
              <a:ea typeface="+mn-ea"/>
              <a:cs typeface="Helvetica" panose="020B0604020202020204" pitchFamily="34" charset="0"/>
            </a:rPr>
            <a:t>Suggestion des </a:t>
          </a:r>
          <a:r>
            <a:rPr lang="fr-FR" sz="1600" b="1" kern="1200" noProof="0" dirty="0">
              <a:solidFill>
                <a:sysClr val="windowText" lastClr="000000">
                  <a:hueOff val="0"/>
                  <a:satOff val="0"/>
                  <a:lumOff val="0"/>
                  <a:alphaOff val="0"/>
                </a:sysClr>
              </a:solidFill>
              <a:latin typeface="Helvetica" panose="020B0604020202020204" pitchFamily="34" charset="0"/>
              <a:ea typeface="+mn-ea"/>
              <a:cs typeface="Helvetica" panose="020B0604020202020204" pitchFamily="34" charset="0"/>
            </a:rPr>
            <a:t>tournées</a:t>
          </a:r>
          <a:r>
            <a:rPr lang="en-US" sz="1600" b="1" kern="1200" dirty="0">
              <a:solidFill>
                <a:sysClr val="windowText" lastClr="000000">
                  <a:hueOff val="0"/>
                  <a:satOff val="0"/>
                  <a:lumOff val="0"/>
                  <a:alphaOff val="0"/>
                </a:sysClr>
              </a:solidFill>
              <a:latin typeface="Helvetica" panose="020B0604020202020204" pitchFamily="34" charset="0"/>
              <a:ea typeface="+mn-ea"/>
              <a:cs typeface="Helvetica" panose="020B0604020202020204" pitchFamily="34" charset="0"/>
            </a:rPr>
            <a:t> </a:t>
          </a:r>
          <a:r>
            <a:rPr lang="fr-FR" sz="1600" b="1" kern="1200" noProof="0" dirty="0">
              <a:solidFill>
                <a:sysClr val="windowText" lastClr="000000">
                  <a:hueOff val="0"/>
                  <a:satOff val="0"/>
                  <a:lumOff val="0"/>
                  <a:alphaOff val="0"/>
                </a:sysClr>
              </a:solidFill>
              <a:latin typeface="Helvetica" panose="020B0604020202020204" pitchFamily="34" charset="0"/>
              <a:ea typeface="+mn-ea"/>
              <a:cs typeface="Helvetica" panose="020B0604020202020204" pitchFamily="34" charset="0"/>
            </a:rPr>
            <a:t>optimales</a:t>
          </a:r>
        </a:p>
      </dsp:txBody>
      <dsp:txXfrm>
        <a:off x="938824" y="902738"/>
        <a:ext cx="2430436" cy="584436"/>
      </dsp:txXfrm>
    </dsp:sp>
    <dsp:sp modelId="{66970495-E3F2-4F7C-ACC6-4D5104FA4366}">
      <dsp:nvSpPr>
        <dsp:cNvPr id="0" name=""/>
        <dsp:cNvSpPr/>
      </dsp:nvSpPr>
      <dsp:spPr>
        <a:xfrm>
          <a:off x="938824" y="1679732"/>
          <a:ext cx="2430436" cy="584436"/>
        </a:xfrm>
        <a:prstGeom prst="rect">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ysClr val="windowText" lastClr="000000">
                  <a:hueOff val="0"/>
                  <a:satOff val="0"/>
                  <a:lumOff val="0"/>
                  <a:alphaOff val="0"/>
                </a:sysClr>
              </a:solidFill>
              <a:latin typeface="Helvetica" panose="020B0604020202020204" pitchFamily="34" charset="0"/>
              <a:ea typeface="+mn-ea"/>
              <a:cs typeface="Helvetica" panose="020B0604020202020204" pitchFamily="34" charset="0"/>
            </a:rPr>
            <a:t>Contrôle et gestion des poubelles</a:t>
          </a:r>
          <a:endParaRPr lang="fr-FR" sz="1600" b="1" kern="1200" noProof="0" dirty="0">
            <a:solidFill>
              <a:sysClr val="windowText" lastClr="000000">
                <a:hueOff val="0"/>
                <a:satOff val="0"/>
                <a:lumOff val="0"/>
                <a:alphaOff val="0"/>
              </a:sysClr>
            </a:solidFill>
            <a:latin typeface="Helvetica" panose="020B0604020202020204" pitchFamily="34" charset="0"/>
            <a:ea typeface="+mn-ea"/>
            <a:cs typeface="Helvetica" panose="020B0604020202020204" pitchFamily="34" charset="0"/>
          </a:endParaRPr>
        </a:p>
      </dsp:txBody>
      <dsp:txXfrm>
        <a:off x="938824" y="1679732"/>
        <a:ext cx="2430436" cy="584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F0BDC-3238-40D1-8BC7-BC9DB1CB4321}">
      <dsp:nvSpPr>
        <dsp:cNvPr id="0" name=""/>
        <dsp:cNvSpPr/>
      </dsp:nvSpPr>
      <dsp:spPr>
        <a:xfrm>
          <a:off x="872522" y="1404253"/>
          <a:ext cx="373103" cy="753431"/>
        </a:xfrm>
        <a:custGeom>
          <a:avLst/>
          <a:gdLst/>
          <a:ahLst/>
          <a:cxnLst/>
          <a:rect l="0" t="0" r="0" b="0"/>
          <a:pathLst>
            <a:path>
              <a:moveTo>
                <a:pt x="0" y="0"/>
              </a:moveTo>
              <a:lnTo>
                <a:pt x="186551" y="0"/>
              </a:lnTo>
              <a:lnTo>
                <a:pt x="186551" y="753431"/>
              </a:lnTo>
              <a:lnTo>
                <a:pt x="373103" y="75343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38055" y="1759949"/>
        <a:ext cx="42037" cy="42037"/>
      </dsp:txXfrm>
    </dsp:sp>
    <dsp:sp modelId="{13660BB9-E34D-4C8D-96ED-A3F2A65FED19}">
      <dsp:nvSpPr>
        <dsp:cNvPr id="0" name=""/>
        <dsp:cNvSpPr/>
      </dsp:nvSpPr>
      <dsp:spPr>
        <a:xfrm>
          <a:off x="872522" y="1211665"/>
          <a:ext cx="371685" cy="192587"/>
        </a:xfrm>
        <a:custGeom>
          <a:avLst/>
          <a:gdLst/>
          <a:ahLst/>
          <a:cxnLst/>
          <a:rect l="0" t="0" r="0" b="0"/>
          <a:pathLst>
            <a:path>
              <a:moveTo>
                <a:pt x="0" y="192587"/>
              </a:moveTo>
              <a:lnTo>
                <a:pt x="185842" y="192587"/>
              </a:lnTo>
              <a:lnTo>
                <a:pt x="185842" y="0"/>
              </a:lnTo>
              <a:lnTo>
                <a:pt x="371685"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47899" y="1297493"/>
        <a:ext cx="20930" cy="20930"/>
      </dsp:txXfrm>
    </dsp:sp>
    <dsp:sp modelId="{6DB79F5C-5A20-41EF-B1F5-FAC28CB1335C}">
      <dsp:nvSpPr>
        <dsp:cNvPr id="0" name=""/>
        <dsp:cNvSpPr/>
      </dsp:nvSpPr>
      <dsp:spPr>
        <a:xfrm rot="16200000">
          <a:off x="-745998" y="1189984"/>
          <a:ext cx="2808506" cy="428536"/>
        </a:xfrm>
        <a:prstGeom prst="rect">
          <a:avLst/>
        </a:prstGeom>
        <a:solidFill>
          <a:srgbClr val="FFC000"/>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cap="none" spc="0" dirty="0">
              <a:ln w="0"/>
              <a:solidFill>
                <a:sysClr val="windowText" lastClr="000000"/>
              </a:solidFill>
              <a:effectLst>
                <a:outerShdw blurRad="38100" dist="19050" dir="2700000" algn="tl" rotWithShape="0">
                  <a:sysClr val="windowText" lastClr="000000">
                    <a:alpha val="40000"/>
                  </a:sysClr>
                </a:outerShdw>
              </a:effectLst>
              <a:latin typeface="Helvetica" panose="020B0604020202020204" pitchFamily="34" charset="0"/>
              <a:ea typeface="+mn-ea"/>
              <a:cs typeface="Helvetica" panose="020B0604020202020204" pitchFamily="34" charset="0"/>
            </a:rPr>
            <a:t>Web App</a:t>
          </a:r>
        </a:p>
      </dsp:txBody>
      <dsp:txXfrm>
        <a:off x="-745998" y="1189984"/>
        <a:ext cx="2808506" cy="428536"/>
      </dsp:txXfrm>
    </dsp:sp>
    <dsp:sp modelId="{1F36A99A-6C09-45CD-A9C4-AFB894F28A2A}">
      <dsp:nvSpPr>
        <dsp:cNvPr id="0" name=""/>
        <dsp:cNvSpPr/>
      </dsp:nvSpPr>
      <dsp:spPr>
        <a:xfrm>
          <a:off x="1244208" y="836402"/>
          <a:ext cx="1750260" cy="750525"/>
        </a:xfrm>
        <a:prstGeom prst="rect">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noProof="1">
              <a:solidFill>
                <a:sysClr val="windowText" lastClr="000000">
                  <a:hueOff val="0"/>
                  <a:satOff val="0"/>
                  <a:lumOff val="0"/>
                  <a:alphaOff val="0"/>
                </a:sysClr>
              </a:solidFill>
              <a:latin typeface="Helvetica" panose="020B0604020202020204" pitchFamily="34" charset="0"/>
              <a:ea typeface="+mn-ea"/>
              <a:cs typeface="Helvetica" panose="020B0604020202020204" pitchFamily="34" charset="0"/>
            </a:rPr>
            <a:t>Visualisation de données</a:t>
          </a:r>
        </a:p>
      </dsp:txBody>
      <dsp:txXfrm>
        <a:off x="1244208" y="836402"/>
        <a:ext cx="1750260" cy="750525"/>
      </dsp:txXfrm>
    </dsp:sp>
    <dsp:sp modelId="{B5BF233A-D4BB-4473-B3D0-E923A2FB775F}">
      <dsp:nvSpPr>
        <dsp:cNvPr id="0" name=""/>
        <dsp:cNvSpPr/>
      </dsp:nvSpPr>
      <dsp:spPr>
        <a:xfrm>
          <a:off x="1245625" y="1874889"/>
          <a:ext cx="1750260" cy="565590"/>
        </a:xfrm>
        <a:prstGeom prst="rect">
          <a:avLst/>
        </a:prstGeom>
        <a:solidFill>
          <a:sysClr val="window" lastClr="FFFFFF">
            <a:hueOff val="0"/>
            <a:satOff val="0"/>
            <a:lumOff val="0"/>
            <a:alphaOff val="0"/>
          </a:sysClr>
        </a:solidFill>
        <a:ln w="12700" cap="flat" cmpd="sng" algn="ctr">
          <a:solidFill>
            <a:srgbClr val="A5A5A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b="1" kern="1200" noProof="1">
              <a:solidFill>
                <a:sysClr val="windowText" lastClr="000000">
                  <a:hueOff val="0"/>
                  <a:satOff val="0"/>
                  <a:lumOff val="0"/>
                  <a:alphaOff val="0"/>
                </a:sysClr>
              </a:solidFill>
              <a:latin typeface="Helvetica" panose="020B0604020202020204" pitchFamily="34" charset="0"/>
              <a:ea typeface="+mn-ea"/>
              <a:cs typeface="Helvetica" panose="020B0604020202020204" pitchFamily="34" charset="0"/>
            </a:rPr>
            <a:t>Administration</a:t>
          </a:r>
        </a:p>
      </dsp:txBody>
      <dsp:txXfrm>
        <a:off x="1245625" y="1874889"/>
        <a:ext cx="1750260" cy="56559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p1:notes"/>
          <p:cNvSpPr>
            <a:spLocks noGrp="1" noRot="1" noChangeAspect="1"/>
          </p:cNvSpPr>
          <p:nvPr>
            <p:ph type="sldImg" idx="2"/>
          </p:nvPr>
        </p:nvSpPr>
        <p:spPr>
          <a:xfrm>
            <a:off x="1008063" y="685800"/>
            <a:ext cx="48418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212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3207544" y="4954765"/>
            <a:ext cx="36352163" cy="1054025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6488"/>
              <a:buFont typeface="Calibri"/>
              <a:buNone/>
              <a:defRPr sz="2648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5345906" y="15901497"/>
            <a:ext cx="32075438" cy="7309499"/>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4415"/>
              </a:spcBef>
              <a:spcAft>
                <a:spcPts val="0"/>
              </a:spcAft>
              <a:buClr>
                <a:schemeClr val="dk1"/>
              </a:buClr>
              <a:buSzPts val="10595"/>
              <a:buFont typeface="Arial"/>
              <a:buNone/>
              <a:defRPr sz="10595" b="0" i="0" u="none" strike="noStrike" cap="none">
                <a:solidFill>
                  <a:schemeClr val="dk1"/>
                </a:solidFill>
                <a:latin typeface="Calibri"/>
                <a:ea typeface="Calibri"/>
                <a:cs typeface="Calibri"/>
                <a:sym typeface="Calibri"/>
              </a:defRPr>
            </a:lvl1pPr>
            <a:lvl2pPr marR="0" lvl="1" algn="ctr" rtl="0">
              <a:lnSpc>
                <a:spcPct val="90000"/>
              </a:lnSpc>
              <a:spcBef>
                <a:spcPts val="2207"/>
              </a:spcBef>
              <a:spcAft>
                <a:spcPts val="0"/>
              </a:spcAft>
              <a:buClr>
                <a:schemeClr val="dk1"/>
              </a:buClr>
              <a:buSzPts val="8829"/>
              <a:buFont typeface="Arial"/>
              <a:buNone/>
              <a:defRPr sz="8829" b="0" i="0" u="none" strike="noStrike" cap="none">
                <a:solidFill>
                  <a:schemeClr val="dk1"/>
                </a:solidFill>
                <a:latin typeface="Calibri"/>
                <a:ea typeface="Calibri"/>
                <a:cs typeface="Calibri"/>
                <a:sym typeface="Calibri"/>
              </a:defRPr>
            </a:lvl2pPr>
            <a:lvl3pPr marR="0" lvl="2" algn="ctr" rtl="0">
              <a:lnSpc>
                <a:spcPct val="90000"/>
              </a:lnSpc>
              <a:spcBef>
                <a:spcPts val="2207"/>
              </a:spcBef>
              <a:spcAft>
                <a:spcPts val="0"/>
              </a:spcAft>
              <a:buClr>
                <a:schemeClr val="dk1"/>
              </a:buClr>
              <a:buSzPts val="7946"/>
              <a:buFont typeface="Arial"/>
              <a:buNone/>
              <a:defRPr sz="7946" b="0" i="0" u="none" strike="noStrike" cap="none">
                <a:solidFill>
                  <a:schemeClr val="dk1"/>
                </a:solidFill>
                <a:latin typeface="Calibri"/>
                <a:ea typeface="Calibri"/>
                <a:cs typeface="Calibri"/>
                <a:sym typeface="Calibri"/>
              </a:defRPr>
            </a:lvl3pPr>
            <a:lvl4pPr marR="0" lvl="3" algn="ctr" rtl="0">
              <a:lnSpc>
                <a:spcPct val="90000"/>
              </a:lnSpc>
              <a:spcBef>
                <a:spcPts val="2207"/>
              </a:spcBef>
              <a:spcAft>
                <a:spcPts val="0"/>
              </a:spcAft>
              <a:buClr>
                <a:schemeClr val="dk1"/>
              </a:buClr>
              <a:buSzPts val="7063"/>
              <a:buFont typeface="Arial"/>
              <a:buNone/>
              <a:defRPr sz="7062" b="0" i="0" u="none" strike="noStrike" cap="none">
                <a:solidFill>
                  <a:schemeClr val="dk1"/>
                </a:solidFill>
                <a:latin typeface="Calibri"/>
                <a:ea typeface="Calibri"/>
                <a:cs typeface="Calibri"/>
                <a:sym typeface="Calibri"/>
              </a:defRPr>
            </a:lvl4pPr>
            <a:lvl5pPr marR="0" lvl="4" algn="ctr" rtl="0">
              <a:lnSpc>
                <a:spcPct val="90000"/>
              </a:lnSpc>
              <a:spcBef>
                <a:spcPts val="2207"/>
              </a:spcBef>
              <a:spcAft>
                <a:spcPts val="0"/>
              </a:spcAft>
              <a:buClr>
                <a:schemeClr val="dk1"/>
              </a:buClr>
              <a:buSzPts val="7063"/>
              <a:buFont typeface="Arial"/>
              <a:buNone/>
              <a:defRPr sz="7062" b="0" i="0" u="none" strike="noStrike" cap="none">
                <a:solidFill>
                  <a:schemeClr val="dk1"/>
                </a:solidFill>
                <a:latin typeface="Calibri"/>
                <a:ea typeface="Calibri"/>
                <a:cs typeface="Calibri"/>
                <a:sym typeface="Calibri"/>
              </a:defRPr>
            </a:lvl5pPr>
            <a:lvl6pPr marR="0" lvl="5" algn="ctr" rtl="0">
              <a:lnSpc>
                <a:spcPct val="90000"/>
              </a:lnSpc>
              <a:spcBef>
                <a:spcPts val="2207"/>
              </a:spcBef>
              <a:spcAft>
                <a:spcPts val="0"/>
              </a:spcAft>
              <a:buClr>
                <a:schemeClr val="dk1"/>
              </a:buClr>
              <a:buSzPts val="7063"/>
              <a:buFont typeface="Arial"/>
              <a:buNone/>
              <a:defRPr sz="7062" b="0" i="0" u="none" strike="noStrike" cap="none">
                <a:solidFill>
                  <a:schemeClr val="dk1"/>
                </a:solidFill>
                <a:latin typeface="Calibri"/>
                <a:ea typeface="Calibri"/>
                <a:cs typeface="Calibri"/>
                <a:sym typeface="Calibri"/>
              </a:defRPr>
            </a:lvl6pPr>
            <a:lvl7pPr marR="0" lvl="6" algn="ctr" rtl="0">
              <a:lnSpc>
                <a:spcPct val="90000"/>
              </a:lnSpc>
              <a:spcBef>
                <a:spcPts val="2207"/>
              </a:spcBef>
              <a:spcAft>
                <a:spcPts val="0"/>
              </a:spcAft>
              <a:buClr>
                <a:schemeClr val="dk1"/>
              </a:buClr>
              <a:buSzPts val="7063"/>
              <a:buFont typeface="Arial"/>
              <a:buNone/>
              <a:defRPr sz="7062" b="0" i="0" u="none" strike="noStrike" cap="none">
                <a:solidFill>
                  <a:schemeClr val="dk1"/>
                </a:solidFill>
                <a:latin typeface="Calibri"/>
                <a:ea typeface="Calibri"/>
                <a:cs typeface="Calibri"/>
                <a:sym typeface="Calibri"/>
              </a:defRPr>
            </a:lvl7pPr>
            <a:lvl8pPr marR="0" lvl="7" algn="ctr" rtl="0">
              <a:lnSpc>
                <a:spcPct val="90000"/>
              </a:lnSpc>
              <a:spcBef>
                <a:spcPts val="2207"/>
              </a:spcBef>
              <a:spcAft>
                <a:spcPts val="0"/>
              </a:spcAft>
              <a:buClr>
                <a:schemeClr val="dk1"/>
              </a:buClr>
              <a:buSzPts val="7063"/>
              <a:buFont typeface="Arial"/>
              <a:buNone/>
              <a:defRPr sz="7062" b="0" i="0" u="none" strike="noStrike" cap="none">
                <a:solidFill>
                  <a:schemeClr val="dk1"/>
                </a:solidFill>
                <a:latin typeface="Calibri"/>
                <a:ea typeface="Calibri"/>
                <a:cs typeface="Calibri"/>
                <a:sym typeface="Calibri"/>
              </a:defRPr>
            </a:lvl8pPr>
            <a:lvl9pPr marR="0" lvl="8" algn="ctr" rtl="0">
              <a:lnSpc>
                <a:spcPct val="90000"/>
              </a:lnSpc>
              <a:spcBef>
                <a:spcPts val="2207"/>
              </a:spcBef>
              <a:spcAft>
                <a:spcPts val="0"/>
              </a:spcAft>
              <a:buClr>
                <a:schemeClr val="dk1"/>
              </a:buClr>
              <a:buSzPts val="7063"/>
              <a:buFont typeface="Arial"/>
              <a:buNone/>
              <a:defRPr sz="7062"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dt" idx="10"/>
          </p:nvPr>
        </p:nvSpPr>
        <p:spPr>
          <a:xfrm>
            <a:off x="2940249" y="28060644"/>
            <a:ext cx="9622631" cy="16118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
          <p:cNvSpPr txBox="1">
            <a:spLocks noGrp="1"/>
          </p:cNvSpPr>
          <p:nvPr>
            <p:ph type="ftr" idx="11"/>
          </p:nvPr>
        </p:nvSpPr>
        <p:spPr>
          <a:xfrm>
            <a:off x="14166652" y="28060644"/>
            <a:ext cx="14433947" cy="16118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2"/>
          <p:cNvSpPr txBox="1">
            <a:spLocks noGrp="1"/>
          </p:cNvSpPr>
          <p:nvPr>
            <p:ph type="sldNum" idx="12"/>
          </p:nvPr>
        </p:nvSpPr>
        <p:spPr>
          <a:xfrm>
            <a:off x="30204370" y="28060644"/>
            <a:ext cx="9622631" cy="161187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2940249" y="1611882"/>
            <a:ext cx="36886753" cy="58518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2940249" y="8059374"/>
            <a:ext cx="18176081" cy="19209345"/>
          </a:xfrm>
          <a:prstGeom prst="rect">
            <a:avLst/>
          </a:prstGeom>
          <a:noFill/>
          <a:ln>
            <a:noFill/>
          </a:ln>
        </p:spPr>
        <p:txBody>
          <a:bodyPr spcFirstLastPara="1" wrap="square" lIns="91425" tIns="45700" rIns="91425" bIns="45700" anchor="t" anchorCtr="0">
            <a:noAutofit/>
          </a:bodyPr>
          <a:lstStyle>
            <a:lvl1pPr marL="457200" marR="0" lvl="0" indent="-1013523" algn="l" rtl="0">
              <a:lnSpc>
                <a:spcPct val="90000"/>
              </a:lnSpc>
              <a:spcBef>
                <a:spcPts val="4415"/>
              </a:spcBef>
              <a:spcAft>
                <a:spcPts val="0"/>
              </a:spcAft>
              <a:buClr>
                <a:schemeClr val="dk1"/>
              </a:buClr>
              <a:buSzPts val="12361"/>
              <a:buFont typeface="Arial"/>
              <a:buChar char="•"/>
              <a:defRPr sz="12361" b="0" i="0" u="none" strike="noStrike" cap="none">
                <a:solidFill>
                  <a:schemeClr val="dk1"/>
                </a:solidFill>
                <a:latin typeface="Calibri"/>
                <a:ea typeface="Calibri"/>
                <a:cs typeface="Calibri"/>
                <a:sym typeface="Calibri"/>
              </a:defRPr>
            </a:lvl1pPr>
            <a:lvl2pPr marL="914400" marR="0" lvl="1" indent="-901382" algn="l" rtl="0">
              <a:lnSpc>
                <a:spcPct val="90000"/>
              </a:lnSpc>
              <a:spcBef>
                <a:spcPts val="2207"/>
              </a:spcBef>
              <a:spcAft>
                <a:spcPts val="0"/>
              </a:spcAft>
              <a:buClr>
                <a:schemeClr val="dk1"/>
              </a:buClr>
              <a:buSzPts val="10595"/>
              <a:buFont typeface="Arial"/>
              <a:buChar char="•"/>
              <a:defRPr sz="10595" b="0" i="0" u="none" strike="noStrike" cap="none">
                <a:solidFill>
                  <a:schemeClr val="dk1"/>
                </a:solidFill>
                <a:latin typeface="Calibri"/>
                <a:ea typeface="Calibri"/>
                <a:cs typeface="Calibri"/>
                <a:sym typeface="Calibri"/>
              </a:defRPr>
            </a:lvl2pPr>
            <a:lvl3pPr marL="1371600" marR="0" lvl="2" indent="-789241" algn="l" rtl="0">
              <a:lnSpc>
                <a:spcPct val="90000"/>
              </a:lnSpc>
              <a:spcBef>
                <a:spcPts val="2207"/>
              </a:spcBef>
              <a:spcAft>
                <a:spcPts val="0"/>
              </a:spcAft>
              <a:buClr>
                <a:schemeClr val="dk1"/>
              </a:buClr>
              <a:buSzPts val="8829"/>
              <a:buFont typeface="Arial"/>
              <a:buChar char="•"/>
              <a:defRPr sz="8829" b="0" i="0" u="none" strike="noStrike" cap="none">
                <a:solidFill>
                  <a:schemeClr val="dk1"/>
                </a:solidFill>
                <a:latin typeface="Calibri"/>
                <a:ea typeface="Calibri"/>
                <a:cs typeface="Calibri"/>
                <a:sym typeface="Calibri"/>
              </a:defRPr>
            </a:lvl3pPr>
            <a:lvl4pPr marL="1828800" marR="0" lvl="3"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4pPr>
            <a:lvl5pPr marL="2286000" marR="0" lvl="4"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5pPr>
            <a:lvl6pPr marL="2743200" marR="0" lvl="5"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6pPr>
            <a:lvl7pPr marL="3200400" marR="0" lvl="6"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7pPr>
            <a:lvl8pPr marL="3657600" marR="0" lvl="7"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8pPr>
            <a:lvl9pPr marL="4114800" marR="0" lvl="8" indent="-733171"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body" idx="2"/>
          </p:nvPr>
        </p:nvSpPr>
        <p:spPr>
          <a:xfrm>
            <a:off x="21650920" y="8059374"/>
            <a:ext cx="18176081" cy="19209345"/>
          </a:xfrm>
          <a:prstGeom prst="rect">
            <a:avLst/>
          </a:prstGeom>
          <a:noFill/>
          <a:ln>
            <a:noFill/>
          </a:ln>
        </p:spPr>
        <p:txBody>
          <a:bodyPr spcFirstLastPara="1" wrap="square" lIns="91425" tIns="45700" rIns="91425" bIns="45700" anchor="t" anchorCtr="0">
            <a:noAutofit/>
          </a:bodyPr>
          <a:lstStyle>
            <a:lvl1pPr marL="457200" marR="0" lvl="0" indent="-1013523" algn="l" rtl="0">
              <a:lnSpc>
                <a:spcPct val="90000"/>
              </a:lnSpc>
              <a:spcBef>
                <a:spcPts val="4415"/>
              </a:spcBef>
              <a:spcAft>
                <a:spcPts val="0"/>
              </a:spcAft>
              <a:buClr>
                <a:schemeClr val="dk1"/>
              </a:buClr>
              <a:buSzPts val="12361"/>
              <a:buFont typeface="Arial"/>
              <a:buChar char="•"/>
              <a:defRPr sz="12361" b="0" i="0" u="none" strike="noStrike" cap="none">
                <a:solidFill>
                  <a:schemeClr val="dk1"/>
                </a:solidFill>
                <a:latin typeface="Calibri"/>
                <a:ea typeface="Calibri"/>
                <a:cs typeface="Calibri"/>
                <a:sym typeface="Calibri"/>
              </a:defRPr>
            </a:lvl1pPr>
            <a:lvl2pPr marL="914400" marR="0" lvl="1" indent="-901382" algn="l" rtl="0">
              <a:lnSpc>
                <a:spcPct val="90000"/>
              </a:lnSpc>
              <a:spcBef>
                <a:spcPts val="2207"/>
              </a:spcBef>
              <a:spcAft>
                <a:spcPts val="0"/>
              </a:spcAft>
              <a:buClr>
                <a:schemeClr val="dk1"/>
              </a:buClr>
              <a:buSzPts val="10595"/>
              <a:buFont typeface="Arial"/>
              <a:buChar char="•"/>
              <a:defRPr sz="10595" b="0" i="0" u="none" strike="noStrike" cap="none">
                <a:solidFill>
                  <a:schemeClr val="dk1"/>
                </a:solidFill>
                <a:latin typeface="Calibri"/>
                <a:ea typeface="Calibri"/>
                <a:cs typeface="Calibri"/>
                <a:sym typeface="Calibri"/>
              </a:defRPr>
            </a:lvl2pPr>
            <a:lvl3pPr marL="1371600" marR="0" lvl="2" indent="-789241" algn="l" rtl="0">
              <a:lnSpc>
                <a:spcPct val="90000"/>
              </a:lnSpc>
              <a:spcBef>
                <a:spcPts val="2207"/>
              </a:spcBef>
              <a:spcAft>
                <a:spcPts val="0"/>
              </a:spcAft>
              <a:buClr>
                <a:schemeClr val="dk1"/>
              </a:buClr>
              <a:buSzPts val="8829"/>
              <a:buFont typeface="Arial"/>
              <a:buChar char="•"/>
              <a:defRPr sz="8829" b="0" i="0" u="none" strike="noStrike" cap="none">
                <a:solidFill>
                  <a:schemeClr val="dk1"/>
                </a:solidFill>
                <a:latin typeface="Calibri"/>
                <a:ea typeface="Calibri"/>
                <a:cs typeface="Calibri"/>
                <a:sym typeface="Calibri"/>
              </a:defRPr>
            </a:lvl3pPr>
            <a:lvl4pPr marL="1828800" marR="0" lvl="3"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4pPr>
            <a:lvl5pPr marL="2286000" marR="0" lvl="4"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5pPr>
            <a:lvl6pPr marL="2743200" marR="0" lvl="5"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6pPr>
            <a:lvl7pPr marL="3200400" marR="0" lvl="6"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7pPr>
            <a:lvl8pPr marL="3657600" marR="0" lvl="7"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8pPr>
            <a:lvl9pPr marL="4114800" marR="0" lvl="8" indent="-733171"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dt" idx="10"/>
          </p:nvPr>
        </p:nvSpPr>
        <p:spPr>
          <a:xfrm>
            <a:off x="2940249" y="28060644"/>
            <a:ext cx="9622631" cy="16118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ftr" idx="11"/>
          </p:nvPr>
        </p:nvSpPr>
        <p:spPr>
          <a:xfrm>
            <a:off x="14166652" y="28060644"/>
            <a:ext cx="14433947" cy="16118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5"/>
          <p:cNvSpPr txBox="1">
            <a:spLocks noGrp="1"/>
          </p:cNvSpPr>
          <p:nvPr>
            <p:ph type="sldNum" idx="12"/>
          </p:nvPr>
        </p:nvSpPr>
        <p:spPr>
          <a:xfrm>
            <a:off x="30204370" y="28060644"/>
            <a:ext cx="9622631" cy="161187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2945819" y="1611882"/>
            <a:ext cx="36886753" cy="58518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2945823" y="7421634"/>
            <a:ext cx="18092549" cy="363722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4415"/>
              </a:spcBef>
              <a:spcAft>
                <a:spcPts val="0"/>
              </a:spcAft>
              <a:buClr>
                <a:schemeClr val="dk1"/>
              </a:buClr>
              <a:buSzPts val="10595"/>
              <a:buFont typeface="Arial"/>
              <a:buNone/>
              <a:defRPr sz="10595"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207"/>
              </a:spcBef>
              <a:spcAft>
                <a:spcPts val="0"/>
              </a:spcAft>
              <a:buClr>
                <a:schemeClr val="dk1"/>
              </a:buClr>
              <a:buSzPts val="8829"/>
              <a:buFont typeface="Arial"/>
              <a:buNone/>
              <a:defRPr sz="8829"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207"/>
              </a:spcBef>
              <a:spcAft>
                <a:spcPts val="0"/>
              </a:spcAft>
              <a:buClr>
                <a:schemeClr val="dk1"/>
              </a:buClr>
              <a:buSzPts val="7946"/>
              <a:buFont typeface="Arial"/>
              <a:buNone/>
              <a:defRPr sz="7946"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207"/>
              </a:spcBef>
              <a:spcAft>
                <a:spcPts val="0"/>
              </a:spcAft>
              <a:buClr>
                <a:schemeClr val="dk1"/>
              </a:buClr>
              <a:buSzPts val="7063"/>
              <a:buFont typeface="Arial"/>
              <a:buNone/>
              <a:defRPr sz="7062"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207"/>
              </a:spcBef>
              <a:spcAft>
                <a:spcPts val="0"/>
              </a:spcAft>
              <a:buClr>
                <a:schemeClr val="dk1"/>
              </a:buClr>
              <a:buSzPts val="7063"/>
              <a:buFont typeface="Arial"/>
              <a:buNone/>
              <a:defRPr sz="7062"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2207"/>
              </a:spcBef>
              <a:spcAft>
                <a:spcPts val="0"/>
              </a:spcAft>
              <a:buClr>
                <a:schemeClr val="dk1"/>
              </a:buClr>
              <a:buSzPts val="7063"/>
              <a:buFont typeface="Arial"/>
              <a:buNone/>
              <a:defRPr sz="7062"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207"/>
              </a:spcBef>
              <a:spcAft>
                <a:spcPts val="0"/>
              </a:spcAft>
              <a:buClr>
                <a:schemeClr val="dk1"/>
              </a:buClr>
              <a:buSzPts val="7063"/>
              <a:buFont typeface="Arial"/>
              <a:buNone/>
              <a:defRPr sz="7062"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207"/>
              </a:spcBef>
              <a:spcAft>
                <a:spcPts val="0"/>
              </a:spcAft>
              <a:buClr>
                <a:schemeClr val="dk1"/>
              </a:buClr>
              <a:buSzPts val="7063"/>
              <a:buFont typeface="Arial"/>
              <a:buNone/>
              <a:defRPr sz="7062"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207"/>
              </a:spcBef>
              <a:spcAft>
                <a:spcPts val="0"/>
              </a:spcAft>
              <a:buClr>
                <a:schemeClr val="dk1"/>
              </a:buClr>
              <a:buSzPts val="7063"/>
              <a:buFont typeface="Arial"/>
              <a:buNone/>
              <a:defRPr sz="7062"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2"/>
          </p:nvPr>
        </p:nvSpPr>
        <p:spPr>
          <a:xfrm>
            <a:off x="2945823" y="11058863"/>
            <a:ext cx="18092549" cy="16265921"/>
          </a:xfrm>
          <a:prstGeom prst="rect">
            <a:avLst/>
          </a:prstGeom>
          <a:noFill/>
          <a:ln>
            <a:noFill/>
          </a:ln>
        </p:spPr>
        <p:txBody>
          <a:bodyPr spcFirstLastPara="1" wrap="square" lIns="91425" tIns="45700" rIns="91425" bIns="45700" anchor="t" anchorCtr="0">
            <a:noAutofit/>
          </a:bodyPr>
          <a:lstStyle>
            <a:lvl1pPr marL="457200" marR="0" lvl="0" indent="-1013523" algn="l" rtl="0">
              <a:lnSpc>
                <a:spcPct val="90000"/>
              </a:lnSpc>
              <a:spcBef>
                <a:spcPts val="4415"/>
              </a:spcBef>
              <a:spcAft>
                <a:spcPts val="0"/>
              </a:spcAft>
              <a:buClr>
                <a:schemeClr val="dk1"/>
              </a:buClr>
              <a:buSzPts val="12361"/>
              <a:buFont typeface="Arial"/>
              <a:buChar char="•"/>
              <a:defRPr sz="12361" b="0" i="0" u="none" strike="noStrike" cap="none">
                <a:solidFill>
                  <a:schemeClr val="dk1"/>
                </a:solidFill>
                <a:latin typeface="Calibri"/>
                <a:ea typeface="Calibri"/>
                <a:cs typeface="Calibri"/>
                <a:sym typeface="Calibri"/>
              </a:defRPr>
            </a:lvl1pPr>
            <a:lvl2pPr marL="914400" marR="0" lvl="1" indent="-901382" algn="l" rtl="0">
              <a:lnSpc>
                <a:spcPct val="90000"/>
              </a:lnSpc>
              <a:spcBef>
                <a:spcPts val="2207"/>
              </a:spcBef>
              <a:spcAft>
                <a:spcPts val="0"/>
              </a:spcAft>
              <a:buClr>
                <a:schemeClr val="dk1"/>
              </a:buClr>
              <a:buSzPts val="10595"/>
              <a:buFont typeface="Arial"/>
              <a:buChar char="•"/>
              <a:defRPr sz="10595" b="0" i="0" u="none" strike="noStrike" cap="none">
                <a:solidFill>
                  <a:schemeClr val="dk1"/>
                </a:solidFill>
                <a:latin typeface="Calibri"/>
                <a:ea typeface="Calibri"/>
                <a:cs typeface="Calibri"/>
                <a:sym typeface="Calibri"/>
              </a:defRPr>
            </a:lvl2pPr>
            <a:lvl3pPr marL="1371600" marR="0" lvl="2" indent="-789241" algn="l" rtl="0">
              <a:lnSpc>
                <a:spcPct val="90000"/>
              </a:lnSpc>
              <a:spcBef>
                <a:spcPts val="2207"/>
              </a:spcBef>
              <a:spcAft>
                <a:spcPts val="0"/>
              </a:spcAft>
              <a:buClr>
                <a:schemeClr val="dk1"/>
              </a:buClr>
              <a:buSzPts val="8829"/>
              <a:buFont typeface="Arial"/>
              <a:buChar char="•"/>
              <a:defRPr sz="8829" b="0" i="0" u="none" strike="noStrike" cap="none">
                <a:solidFill>
                  <a:schemeClr val="dk1"/>
                </a:solidFill>
                <a:latin typeface="Calibri"/>
                <a:ea typeface="Calibri"/>
                <a:cs typeface="Calibri"/>
                <a:sym typeface="Calibri"/>
              </a:defRPr>
            </a:lvl3pPr>
            <a:lvl4pPr marL="1828800" marR="0" lvl="3"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4pPr>
            <a:lvl5pPr marL="2286000" marR="0" lvl="4"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5pPr>
            <a:lvl6pPr marL="2743200" marR="0" lvl="5"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6pPr>
            <a:lvl7pPr marL="3200400" marR="0" lvl="6"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7pPr>
            <a:lvl8pPr marL="3657600" marR="0" lvl="7"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8pPr>
            <a:lvl9pPr marL="4114800" marR="0" lvl="8" indent="-733171"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body" idx="3"/>
          </p:nvPr>
        </p:nvSpPr>
        <p:spPr>
          <a:xfrm>
            <a:off x="21650922" y="7421634"/>
            <a:ext cx="18181652" cy="363722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4415"/>
              </a:spcBef>
              <a:spcAft>
                <a:spcPts val="0"/>
              </a:spcAft>
              <a:buClr>
                <a:schemeClr val="dk1"/>
              </a:buClr>
              <a:buSzPts val="10595"/>
              <a:buFont typeface="Arial"/>
              <a:buNone/>
              <a:defRPr sz="10595"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207"/>
              </a:spcBef>
              <a:spcAft>
                <a:spcPts val="0"/>
              </a:spcAft>
              <a:buClr>
                <a:schemeClr val="dk1"/>
              </a:buClr>
              <a:buSzPts val="8829"/>
              <a:buFont typeface="Arial"/>
              <a:buNone/>
              <a:defRPr sz="8829"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207"/>
              </a:spcBef>
              <a:spcAft>
                <a:spcPts val="0"/>
              </a:spcAft>
              <a:buClr>
                <a:schemeClr val="dk1"/>
              </a:buClr>
              <a:buSzPts val="7946"/>
              <a:buFont typeface="Arial"/>
              <a:buNone/>
              <a:defRPr sz="7946"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207"/>
              </a:spcBef>
              <a:spcAft>
                <a:spcPts val="0"/>
              </a:spcAft>
              <a:buClr>
                <a:schemeClr val="dk1"/>
              </a:buClr>
              <a:buSzPts val="7063"/>
              <a:buFont typeface="Arial"/>
              <a:buNone/>
              <a:defRPr sz="7062"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207"/>
              </a:spcBef>
              <a:spcAft>
                <a:spcPts val="0"/>
              </a:spcAft>
              <a:buClr>
                <a:schemeClr val="dk1"/>
              </a:buClr>
              <a:buSzPts val="7063"/>
              <a:buFont typeface="Arial"/>
              <a:buNone/>
              <a:defRPr sz="7062"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2207"/>
              </a:spcBef>
              <a:spcAft>
                <a:spcPts val="0"/>
              </a:spcAft>
              <a:buClr>
                <a:schemeClr val="dk1"/>
              </a:buClr>
              <a:buSzPts val="7063"/>
              <a:buFont typeface="Arial"/>
              <a:buNone/>
              <a:defRPr sz="7062"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207"/>
              </a:spcBef>
              <a:spcAft>
                <a:spcPts val="0"/>
              </a:spcAft>
              <a:buClr>
                <a:schemeClr val="dk1"/>
              </a:buClr>
              <a:buSzPts val="7063"/>
              <a:buFont typeface="Arial"/>
              <a:buNone/>
              <a:defRPr sz="7062"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207"/>
              </a:spcBef>
              <a:spcAft>
                <a:spcPts val="0"/>
              </a:spcAft>
              <a:buClr>
                <a:schemeClr val="dk1"/>
              </a:buClr>
              <a:buSzPts val="7063"/>
              <a:buFont typeface="Arial"/>
              <a:buNone/>
              <a:defRPr sz="7062"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207"/>
              </a:spcBef>
              <a:spcAft>
                <a:spcPts val="0"/>
              </a:spcAft>
              <a:buClr>
                <a:schemeClr val="dk1"/>
              </a:buClr>
              <a:buSzPts val="7063"/>
              <a:buFont typeface="Arial"/>
              <a:buNone/>
              <a:defRPr sz="7062" b="1"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body" idx="4"/>
          </p:nvPr>
        </p:nvSpPr>
        <p:spPr>
          <a:xfrm>
            <a:off x="21650922" y="11058863"/>
            <a:ext cx="18181652" cy="16265921"/>
          </a:xfrm>
          <a:prstGeom prst="rect">
            <a:avLst/>
          </a:prstGeom>
          <a:noFill/>
          <a:ln>
            <a:noFill/>
          </a:ln>
        </p:spPr>
        <p:txBody>
          <a:bodyPr spcFirstLastPara="1" wrap="square" lIns="91425" tIns="45700" rIns="91425" bIns="45700" anchor="t" anchorCtr="0">
            <a:noAutofit/>
          </a:bodyPr>
          <a:lstStyle>
            <a:lvl1pPr marL="457200" marR="0" lvl="0" indent="-1013523" algn="l" rtl="0">
              <a:lnSpc>
                <a:spcPct val="90000"/>
              </a:lnSpc>
              <a:spcBef>
                <a:spcPts val="4415"/>
              </a:spcBef>
              <a:spcAft>
                <a:spcPts val="0"/>
              </a:spcAft>
              <a:buClr>
                <a:schemeClr val="dk1"/>
              </a:buClr>
              <a:buSzPts val="12361"/>
              <a:buFont typeface="Arial"/>
              <a:buChar char="•"/>
              <a:defRPr sz="12361" b="0" i="0" u="none" strike="noStrike" cap="none">
                <a:solidFill>
                  <a:schemeClr val="dk1"/>
                </a:solidFill>
                <a:latin typeface="Calibri"/>
                <a:ea typeface="Calibri"/>
                <a:cs typeface="Calibri"/>
                <a:sym typeface="Calibri"/>
              </a:defRPr>
            </a:lvl1pPr>
            <a:lvl2pPr marL="914400" marR="0" lvl="1" indent="-901382" algn="l" rtl="0">
              <a:lnSpc>
                <a:spcPct val="90000"/>
              </a:lnSpc>
              <a:spcBef>
                <a:spcPts val="2207"/>
              </a:spcBef>
              <a:spcAft>
                <a:spcPts val="0"/>
              </a:spcAft>
              <a:buClr>
                <a:schemeClr val="dk1"/>
              </a:buClr>
              <a:buSzPts val="10595"/>
              <a:buFont typeface="Arial"/>
              <a:buChar char="•"/>
              <a:defRPr sz="10595" b="0" i="0" u="none" strike="noStrike" cap="none">
                <a:solidFill>
                  <a:schemeClr val="dk1"/>
                </a:solidFill>
                <a:latin typeface="Calibri"/>
                <a:ea typeface="Calibri"/>
                <a:cs typeface="Calibri"/>
                <a:sym typeface="Calibri"/>
              </a:defRPr>
            </a:lvl2pPr>
            <a:lvl3pPr marL="1371600" marR="0" lvl="2" indent="-789241" algn="l" rtl="0">
              <a:lnSpc>
                <a:spcPct val="90000"/>
              </a:lnSpc>
              <a:spcBef>
                <a:spcPts val="2207"/>
              </a:spcBef>
              <a:spcAft>
                <a:spcPts val="0"/>
              </a:spcAft>
              <a:buClr>
                <a:schemeClr val="dk1"/>
              </a:buClr>
              <a:buSzPts val="8829"/>
              <a:buFont typeface="Arial"/>
              <a:buChar char="•"/>
              <a:defRPr sz="8829" b="0" i="0" u="none" strike="noStrike" cap="none">
                <a:solidFill>
                  <a:schemeClr val="dk1"/>
                </a:solidFill>
                <a:latin typeface="Calibri"/>
                <a:ea typeface="Calibri"/>
                <a:cs typeface="Calibri"/>
                <a:sym typeface="Calibri"/>
              </a:defRPr>
            </a:lvl3pPr>
            <a:lvl4pPr marL="1828800" marR="0" lvl="3"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4pPr>
            <a:lvl5pPr marL="2286000" marR="0" lvl="4"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5pPr>
            <a:lvl6pPr marL="2743200" marR="0" lvl="5"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6pPr>
            <a:lvl7pPr marL="3200400" marR="0" lvl="6"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7pPr>
            <a:lvl8pPr marL="3657600" marR="0" lvl="7"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8pPr>
            <a:lvl9pPr marL="4114800" marR="0" lvl="8" indent="-733171"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dt" idx="10"/>
          </p:nvPr>
        </p:nvSpPr>
        <p:spPr>
          <a:xfrm>
            <a:off x="2940249" y="28060644"/>
            <a:ext cx="9622631" cy="16118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6"/>
          <p:cNvSpPr txBox="1">
            <a:spLocks noGrp="1"/>
          </p:cNvSpPr>
          <p:nvPr>
            <p:ph type="ftr" idx="11"/>
          </p:nvPr>
        </p:nvSpPr>
        <p:spPr>
          <a:xfrm>
            <a:off x="14166652" y="28060644"/>
            <a:ext cx="14433947" cy="16118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6"/>
          <p:cNvSpPr txBox="1">
            <a:spLocks noGrp="1"/>
          </p:cNvSpPr>
          <p:nvPr>
            <p:ph type="sldNum" idx="12"/>
          </p:nvPr>
        </p:nvSpPr>
        <p:spPr>
          <a:xfrm>
            <a:off x="30204370" y="28060644"/>
            <a:ext cx="9622631" cy="161187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2940249" y="1611882"/>
            <a:ext cx="36886753" cy="58518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dt" idx="10"/>
          </p:nvPr>
        </p:nvSpPr>
        <p:spPr>
          <a:xfrm>
            <a:off x="2940249" y="28060644"/>
            <a:ext cx="9622631" cy="16118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7"/>
          <p:cNvSpPr txBox="1">
            <a:spLocks noGrp="1"/>
          </p:cNvSpPr>
          <p:nvPr>
            <p:ph type="ftr" idx="11"/>
          </p:nvPr>
        </p:nvSpPr>
        <p:spPr>
          <a:xfrm>
            <a:off x="14166652" y="28060644"/>
            <a:ext cx="14433947" cy="16118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7"/>
          <p:cNvSpPr txBox="1">
            <a:spLocks noGrp="1"/>
          </p:cNvSpPr>
          <p:nvPr>
            <p:ph type="sldNum" idx="12"/>
          </p:nvPr>
        </p:nvSpPr>
        <p:spPr>
          <a:xfrm>
            <a:off x="30204370" y="28060644"/>
            <a:ext cx="9622631" cy="161187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8"/>
          <p:cNvSpPr txBox="1">
            <a:spLocks noGrp="1"/>
          </p:cNvSpPr>
          <p:nvPr>
            <p:ph type="dt" idx="10"/>
          </p:nvPr>
        </p:nvSpPr>
        <p:spPr>
          <a:xfrm>
            <a:off x="2940249" y="28060644"/>
            <a:ext cx="9622631" cy="16118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8"/>
          <p:cNvSpPr txBox="1">
            <a:spLocks noGrp="1"/>
          </p:cNvSpPr>
          <p:nvPr>
            <p:ph type="ftr" idx="11"/>
          </p:nvPr>
        </p:nvSpPr>
        <p:spPr>
          <a:xfrm>
            <a:off x="14166652" y="28060644"/>
            <a:ext cx="14433947" cy="16118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8"/>
          <p:cNvSpPr txBox="1">
            <a:spLocks noGrp="1"/>
          </p:cNvSpPr>
          <p:nvPr>
            <p:ph type="sldNum" idx="12"/>
          </p:nvPr>
        </p:nvSpPr>
        <p:spPr>
          <a:xfrm>
            <a:off x="30204370" y="28060644"/>
            <a:ext cx="9622631" cy="161187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2945819" y="2018348"/>
            <a:ext cx="13793551" cy="70642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4127"/>
              <a:buFont typeface="Calibri"/>
              <a:buNone/>
              <a:defRPr sz="141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18181652" y="4359077"/>
            <a:ext cx="21650920" cy="21515024"/>
          </a:xfrm>
          <a:prstGeom prst="rect">
            <a:avLst/>
          </a:prstGeom>
          <a:noFill/>
          <a:ln>
            <a:noFill/>
          </a:ln>
        </p:spPr>
        <p:txBody>
          <a:bodyPr spcFirstLastPara="1" wrap="square" lIns="91425" tIns="45700" rIns="91425" bIns="45700" anchor="t" anchorCtr="0">
            <a:noAutofit/>
          </a:bodyPr>
          <a:lstStyle>
            <a:lvl1pPr marL="457200" marR="0" lvl="0" indent="-1125664" algn="l" rtl="0">
              <a:lnSpc>
                <a:spcPct val="90000"/>
              </a:lnSpc>
              <a:spcBef>
                <a:spcPts val="4415"/>
              </a:spcBef>
              <a:spcAft>
                <a:spcPts val="0"/>
              </a:spcAft>
              <a:buClr>
                <a:schemeClr val="dk1"/>
              </a:buClr>
              <a:buSzPts val="14127"/>
              <a:buFont typeface="Arial"/>
              <a:buChar char="•"/>
              <a:defRPr sz="14127" b="0" i="0" u="none" strike="noStrike" cap="none">
                <a:solidFill>
                  <a:schemeClr val="dk1"/>
                </a:solidFill>
                <a:latin typeface="Calibri"/>
                <a:ea typeface="Calibri"/>
                <a:cs typeface="Calibri"/>
                <a:sym typeface="Calibri"/>
              </a:defRPr>
            </a:lvl1pPr>
            <a:lvl2pPr marL="914400" marR="0" lvl="1" indent="-1013523" algn="l" rtl="0">
              <a:lnSpc>
                <a:spcPct val="90000"/>
              </a:lnSpc>
              <a:spcBef>
                <a:spcPts val="2207"/>
              </a:spcBef>
              <a:spcAft>
                <a:spcPts val="0"/>
              </a:spcAft>
              <a:buClr>
                <a:schemeClr val="dk1"/>
              </a:buClr>
              <a:buSzPts val="12361"/>
              <a:buFont typeface="Arial"/>
              <a:buChar char="•"/>
              <a:defRPr sz="12361" b="0" i="0" u="none" strike="noStrike" cap="none">
                <a:solidFill>
                  <a:schemeClr val="dk1"/>
                </a:solidFill>
                <a:latin typeface="Calibri"/>
                <a:ea typeface="Calibri"/>
                <a:cs typeface="Calibri"/>
                <a:sym typeface="Calibri"/>
              </a:defRPr>
            </a:lvl2pPr>
            <a:lvl3pPr marL="1371600" marR="0" lvl="2" indent="-901382" algn="l" rtl="0">
              <a:lnSpc>
                <a:spcPct val="90000"/>
              </a:lnSpc>
              <a:spcBef>
                <a:spcPts val="2207"/>
              </a:spcBef>
              <a:spcAft>
                <a:spcPts val="0"/>
              </a:spcAft>
              <a:buClr>
                <a:schemeClr val="dk1"/>
              </a:buClr>
              <a:buSzPts val="10595"/>
              <a:buFont typeface="Arial"/>
              <a:buChar char="•"/>
              <a:defRPr sz="10595" b="0" i="0" u="none" strike="noStrike" cap="none">
                <a:solidFill>
                  <a:schemeClr val="dk1"/>
                </a:solidFill>
                <a:latin typeface="Calibri"/>
                <a:ea typeface="Calibri"/>
                <a:cs typeface="Calibri"/>
                <a:sym typeface="Calibri"/>
              </a:defRPr>
            </a:lvl3pPr>
            <a:lvl4pPr marL="1828800" marR="0" lvl="3" indent="-789241" algn="l" rtl="0">
              <a:lnSpc>
                <a:spcPct val="90000"/>
              </a:lnSpc>
              <a:spcBef>
                <a:spcPts val="2207"/>
              </a:spcBef>
              <a:spcAft>
                <a:spcPts val="0"/>
              </a:spcAft>
              <a:buClr>
                <a:schemeClr val="dk1"/>
              </a:buClr>
              <a:buSzPts val="8829"/>
              <a:buFont typeface="Arial"/>
              <a:buChar char="•"/>
              <a:defRPr sz="8829" b="0" i="0" u="none" strike="noStrike" cap="none">
                <a:solidFill>
                  <a:schemeClr val="dk1"/>
                </a:solidFill>
                <a:latin typeface="Calibri"/>
                <a:ea typeface="Calibri"/>
                <a:cs typeface="Calibri"/>
                <a:sym typeface="Calibri"/>
              </a:defRPr>
            </a:lvl4pPr>
            <a:lvl5pPr marL="2286000" marR="0" lvl="4" indent="-789241" algn="l" rtl="0">
              <a:lnSpc>
                <a:spcPct val="90000"/>
              </a:lnSpc>
              <a:spcBef>
                <a:spcPts val="2207"/>
              </a:spcBef>
              <a:spcAft>
                <a:spcPts val="0"/>
              </a:spcAft>
              <a:buClr>
                <a:schemeClr val="dk1"/>
              </a:buClr>
              <a:buSzPts val="8829"/>
              <a:buFont typeface="Arial"/>
              <a:buChar char="•"/>
              <a:defRPr sz="8829" b="0" i="0" u="none" strike="noStrike" cap="none">
                <a:solidFill>
                  <a:schemeClr val="dk1"/>
                </a:solidFill>
                <a:latin typeface="Calibri"/>
                <a:ea typeface="Calibri"/>
                <a:cs typeface="Calibri"/>
                <a:sym typeface="Calibri"/>
              </a:defRPr>
            </a:lvl5pPr>
            <a:lvl6pPr marL="2743200" marR="0" lvl="5" indent="-789241" algn="l" rtl="0">
              <a:lnSpc>
                <a:spcPct val="90000"/>
              </a:lnSpc>
              <a:spcBef>
                <a:spcPts val="2207"/>
              </a:spcBef>
              <a:spcAft>
                <a:spcPts val="0"/>
              </a:spcAft>
              <a:buClr>
                <a:schemeClr val="dk1"/>
              </a:buClr>
              <a:buSzPts val="8829"/>
              <a:buFont typeface="Arial"/>
              <a:buChar char="•"/>
              <a:defRPr sz="8829" b="0" i="0" u="none" strike="noStrike" cap="none">
                <a:solidFill>
                  <a:schemeClr val="dk1"/>
                </a:solidFill>
                <a:latin typeface="Calibri"/>
                <a:ea typeface="Calibri"/>
                <a:cs typeface="Calibri"/>
                <a:sym typeface="Calibri"/>
              </a:defRPr>
            </a:lvl6pPr>
            <a:lvl7pPr marL="3200400" marR="0" lvl="6" indent="-789241" algn="l" rtl="0">
              <a:lnSpc>
                <a:spcPct val="90000"/>
              </a:lnSpc>
              <a:spcBef>
                <a:spcPts val="2207"/>
              </a:spcBef>
              <a:spcAft>
                <a:spcPts val="0"/>
              </a:spcAft>
              <a:buClr>
                <a:schemeClr val="dk1"/>
              </a:buClr>
              <a:buSzPts val="8829"/>
              <a:buFont typeface="Arial"/>
              <a:buChar char="•"/>
              <a:defRPr sz="8829" b="0" i="0" u="none" strike="noStrike" cap="none">
                <a:solidFill>
                  <a:schemeClr val="dk1"/>
                </a:solidFill>
                <a:latin typeface="Calibri"/>
                <a:ea typeface="Calibri"/>
                <a:cs typeface="Calibri"/>
                <a:sym typeface="Calibri"/>
              </a:defRPr>
            </a:lvl7pPr>
            <a:lvl8pPr marL="3657600" marR="0" lvl="7" indent="-789241" algn="l" rtl="0">
              <a:lnSpc>
                <a:spcPct val="90000"/>
              </a:lnSpc>
              <a:spcBef>
                <a:spcPts val="2207"/>
              </a:spcBef>
              <a:spcAft>
                <a:spcPts val="0"/>
              </a:spcAft>
              <a:buClr>
                <a:schemeClr val="dk1"/>
              </a:buClr>
              <a:buSzPts val="8829"/>
              <a:buFont typeface="Arial"/>
              <a:buChar char="•"/>
              <a:defRPr sz="8829" b="0" i="0" u="none" strike="noStrike" cap="none">
                <a:solidFill>
                  <a:schemeClr val="dk1"/>
                </a:solidFill>
                <a:latin typeface="Calibri"/>
                <a:ea typeface="Calibri"/>
                <a:cs typeface="Calibri"/>
                <a:sym typeface="Calibri"/>
              </a:defRPr>
            </a:lvl8pPr>
            <a:lvl9pPr marL="4114800" marR="0" lvl="8" indent="-789241" algn="l" rtl="0">
              <a:lnSpc>
                <a:spcPct val="90000"/>
              </a:lnSpc>
              <a:spcBef>
                <a:spcPts val="2207"/>
              </a:spcBef>
              <a:spcAft>
                <a:spcPts val="0"/>
              </a:spcAft>
              <a:buClr>
                <a:schemeClr val="dk1"/>
              </a:buClr>
              <a:buSzPts val="8829"/>
              <a:buFont typeface="Arial"/>
              <a:buChar char="•"/>
              <a:defRPr sz="8829"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body" idx="2"/>
          </p:nvPr>
        </p:nvSpPr>
        <p:spPr>
          <a:xfrm>
            <a:off x="2945819" y="9082564"/>
            <a:ext cx="13793551" cy="168265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415"/>
              </a:spcBef>
              <a:spcAft>
                <a:spcPts val="0"/>
              </a:spcAft>
              <a:buClr>
                <a:schemeClr val="dk1"/>
              </a:buClr>
              <a:buSzPts val="7063"/>
              <a:buFont typeface="Arial"/>
              <a:buNone/>
              <a:defRPr sz="7062"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207"/>
              </a:spcBef>
              <a:spcAft>
                <a:spcPts val="0"/>
              </a:spcAft>
              <a:buClr>
                <a:schemeClr val="dk1"/>
              </a:buClr>
              <a:buSzPts val="6180"/>
              <a:buFont typeface="Arial"/>
              <a:buNone/>
              <a:defRPr sz="618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207"/>
              </a:spcBef>
              <a:spcAft>
                <a:spcPts val="0"/>
              </a:spcAft>
              <a:buClr>
                <a:schemeClr val="dk1"/>
              </a:buClr>
              <a:buSzPts val="5298"/>
              <a:buFont typeface="Arial"/>
              <a:buNone/>
              <a:defRPr sz="5298"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207"/>
              </a:spcBef>
              <a:spcAft>
                <a:spcPts val="0"/>
              </a:spcAft>
              <a:buClr>
                <a:schemeClr val="dk1"/>
              </a:buClr>
              <a:buSzPts val="4415"/>
              <a:buFont typeface="Arial"/>
              <a:buNone/>
              <a:defRPr sz="4415"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207"/>
              </a:spcBef>
              <a:spcAft>
                <a:spcPts val="0"/>
              </a:spcAft>
              <a:buClr>
                <a:schemeClr val="dk1"/>
              </a:buClr>
              <a:buSzPts val="4415"/>
              <a:buFont typeface="Arial"/>
              <a:buNone/>
              <a:defRPr sz="4415"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2207"/>
              </a:spcBef>
              <a:spcAft>
                <a:spcPts val="0"/>
              </a:spcAft>
              <a:buClr>
                <a:schemeClr val="dk1"/>
              </a:buClr>
              <a:buSzPts val="4415"/>
              <a:buFont typeface="Arial"/>
              <a:buNone/>
              <a:defRPr sz="4415"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207"/>
              </a:spcBef>
              <a:spcAft>
                <a:spcPts val="0"/>
              </a:spcAft>
              <a:buClr>
                <a:schemeClr val="dk1"/>
              </a:buClr>
              <a:buSzPts val="4415"/>
              <a:buFont typeface="Arial"/>
              <a:buNone/>
              <a:defRPr sz="4415"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207"/>
              </a:spcBef>
              <a:spcAft>
                <a:spcPts val="0"/>
              </a:spcAft>
              <a:buClr>
                <a:schemeClr val="dk1"/>
              </a:buClr>
              <a:buSzPts val="4415"/>
              <a:buFont typeface="Arial"/>
              <a:buNone/>
              <a:defRPr sz="4415"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207"/>
              </a:spcBef>
              <a:spcAft>
                <a:spcPts val="0"/>
              </a:spcAft>
              <a:buClr>
                <a:schemeClr val="dk1"/>
              </a:buClr>
              <a:buSzPts val="4415"/>
              <a:buFont typeface="Arial"/>
              <a:buNone/>
              <a:defRPr sz="4415"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dt" idx="10"/>
          </p:nvPr>
        </p:nvSpPr>
        <p:spPr>
          <a:xfrm>
            <a:off x="2940249" y="28060644"/>
            <a:ext cx="9622631" cy="16118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ftr" idx="11"/>
          </p:nvPr>
        </p:nvSpPr>
        <p:spPr>
          <a:xfrm>
            <a:off x="14166652" y="28060644"/>
            <a:ext cx="14433947" cy="16118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9"/>
          <p:cNvSpPr txBox="1">
            <a:spLocks noGrp="1"/>
          </p:cNvSpPr>
          <p:nvPr>
            <p:ph type="sldNum" idx="12"/>
          </p:nvPr>
        </p:nvSpPr>
        <p:spPr>
          <a:xfrm>
            <a:off x="30204370" y="28060644"/>
            <a:ext cx="9622631" cy="161187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2945819" y="2018348"/>
            <a:ext cx="13793551" cy="70642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4127"/>
              <a:buFont typeface="Calibri"/>
              <a:buNone/>
              <a:defRPr sz="141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a:spLocks noGrp="1"/>
          </p:cNvSpPr>
          <p:nvPr>
            <p:ph type="pic" idx="2"/>
          </p:nvPr>
        </p:nvSpPr>
        <p:spPr>
          <a:xfrm>
            <a:off x="18181652" y="4359077"/>
            <a:ext cx="21650920" cy="21515024"/>
          </a:xfrm>
          <a:prstGeom prst="rect">
            <a:avLst/>
          </a:prstGeom>
          <a:noFill/>
          <a:ln>
            <a:noFill/>
          </a:ln>
        </p:spPr>
      </p:sp>
      <p:sp>
        <p:nvSpPr>
          <p:cNvPr id="70" name="Google Shape;70;p10"/>
          <p:cNvSpPr txBox="1">
            <a:spLocks noGrp="1"/>
          </p:cNvSpPr>
          <p:nvPr>
            <p:ph type="body" idx="1"/>
          </p:nvPr>
        </p:nvSpPr>
        <p:spPr>
          <a:xfrm>
            <a:off x="2945819" y="9082564"/>
            <a:ext cx="13793551" cy="168265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415"/>
              </a:spcBef>
              <a:spcAft>
                <a:spcPts val="0"/>
              </a:spcAft>
              <a:buClr>
                <a:schemeClr val="dk1"/>
              </a:buClr>
              <a:buSzPts val="7063"/>
              <a:buFont typeface="Arial"/>
              <a:buNone/>
              <a:defRPr sz="7062"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207"/>
              </a:spcBef>
              <a:spcAft>
                <a:spcPts val="0"/>
              </a:spcAft>
              <a:buClr>
                <a:schemeClr val="dk1"/>
              </a:buClr>
              <a:buSzPts val="6180"/>
              <a:buFont typeface="Arial"/>
              <a:buNone/>
              <a:defRPr sz="618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207"/>
              </a:spcBef>
              <a:spcAft>
                <a:spcPts val="0"/>
              </a:spcAft>
              <a:buClr>
                <a:schemeClr val="dk1"/>
              </a:buClr>
              <a:buSzPts val="5298"/>
              <a:buFont typeface="Arial"/>
              <a:buNone/>
              <a:defRPr sz="5298"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207"/>
              </a:spcBef>
              <a:spcAft>
                <a:spcPts val="0"/>
              </a:spcAft>
              <a:buClr>
                <a:schemeClr val="dk1"/>
              </a:buClr>
              <a:buSzPts val="4415"/>
              <a:buFont typeface="Arial"/>
              <a:buNone/>
              <a:defRPr sz="4415"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207"/>
              </a:spcBef>
              <a:spcAft>
                <a:spcPts val="0"/>
              </a:spcAft>
              <a:buClr>
                <a:schemeClr val="dk1"/>
              </a:buClr>
              <a:buSzPts val="4415"/>
              <a:buFont typeface="Arial"/>
              <a:buNone/>
              <a:defRPr sz="4415"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2207"/>
              </a:spcBef>
              <a:spcAft>
                <a:spcPts val="0"/>
              </a:spcAft>
              <a:buClr>
                <a:schemeClr val="dk1"/>
              </a:buClr>
              <a:buSzPts val="4415"/>
              <a:buFont typeface="Arial"/>
              <a:buNone/>
              <a:defRPr sz="4415"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207"/>
              </a:spcBef>
              <a:spcAft>
                <a:spcPts val="0"/>
              </a:spcAft>
              <a:buClr>
                <a:schemeClr val="dk1"/>
              </a:buClr>
              <a:buSzPts val="4415"/>
              <a:buFont typeface="Arial"/>
              <a:buNone/>
              <a:defRPr sz="4415"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207"/>
              </a:spcBef>
              <a:spcAft>
                <a:spcPts val="0"/>
              </a:spcAft>
              <a:buClr>
                <a:schemeClr val="dk1"/>
              </a:buClr>
              <a:buSzPts val="4415"/>
              <a:buFont typeface="Arial"/>
              <a:buNone/>
              <a:defRPr sz="4415"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207"/>
              </a:spcBef>
              <a:spcAft>
                <a:spcPts val="0"/>
              </a:spcAft>
              <a:buClr>
                <a:schemeClr val="dk1"/>
              </a:buClr>
              <a:buSzPts val="4415"/>
              <a:buFont typeface="Arial"/>
              <a:buNone/>
              <a:defRPr sz="4415"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dt" idx="10"/>
          </p:nvPr>
        </p:nvSpPr>
        <p:spPr>
          <a:xfrm>
            <a:off x="2940249" y="28060644"/>
            <a:ext cx="9622631" cy="16118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ftr" idx="11"/>
          </p:nvPr>
        </p:nvSpPr>
        <p:spPr>
          <a:xfrm>
            <a:off x="14166652" y="28060644"/>
            <a:ext cx="14433947" cy="16118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sldNum" idx="12"/>
          </p:nvPr>
        </p:nvSpPr>
        <p:spPr>
          <a:xfrm>
            <a:off x="30204370" y="28060644"/>
            <a:ext cx="9622631" cy="161187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2940249" y="1611882"/>
            <a:ext cx="36886753" cy="58518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txBox="1">
            <a:spLocks noGrp="1"/>
          </p:cNvSpPr>
          <p:nvPr>
            <p:ph type="body" idx="1"/>
          </p:nvPr>
        </p:nvSpPr>
        <p:spPr>
          <a:xfrm rot="5400000">
            <a:off x="11778953" y="-2201730"/>
            <a:ext cx="19209345" cy="36886753"/>
          </a:xfrm>
          <a:prstGeom prst="rect">
            <a:avLst/>
          </a:prstGeom>
          <a:noFill/>
          <a:ln>
            <a:noFill/>
          </a:ln>
        </p:spPr>
        <p:txBody>
          <a:bodyPr spcFirstLastPara="1" wrap="square" lIns="91425" tIns="45700" rIns="91425" bIns="45700" anchor="t" anchorCtr="0">
            <a:noAutofit/>
          </a:bodyPr>
          <a:lstStyle>
            <a:lvl1pPr marL="457200" marR="0" lvl="0" indent="-1013523" algn="l" rtl="0">
              <a:lnSpc>
                <a:spcPct val="90000"/>
              </a:lnSpc>
              <a:spcBef>
                <a:spcPts val="4415"/>
              </a:spcBef>
              <a:spcAft>
                <a:spcPts val="0"/>
              </a:spcAft>
              <a:buClr>
                <a:schemeClr val="dk1"/>
              </a:buClr>
              <a:buSzPts val="12361"/>
              <a:buFont typeface="Arial"/>
              <a:buChar char="•"/>
              <a:defRPr sz="12361" b="0" i="0" u="none" strike="noStrike" cap="none">
                <a:solidFill>
                  <a:schemeClr val="dk1"/>
                </a:solidFill>
                <a:latin typeface="Calibri"/>
                <a:ea typeface="Calibri"/>
                <a:cs typeface="Calibri"/>
                <a:sym typeface="Calibri"/>
              </a:defRPr>
            </a:lvl1pPr>
            <a:lvl2pPr marL="914400" marR="0" lvl="1" indent="-901382" algn="l" rtl="0">
              <a:lnSpc>
                <a:spcPct val="90000"/>
              </a:lnSpc>
              <a:spcBef>
                <a:spcPts val="2207"/>
              </a:spcBef>
              <a:spcAft>
                <a:spcPts val="0"/>
              </a:spcAft>
              <a:buClr>
                <a:schemeClr val="dk1"/>
              </a:buClr>
              <a:buSzPts val="10595"/>
              <a:buFont typeface="Arial"/>
              <a:buChar char="•"/>
              <a:defRPr sz="10595" b="0" i="0" u="none" strike="noStrike" cap="none">
                <a:solidFill>
                  <a:schemeClr val="dk1"/>
                </a:solidFill>
                <a:latin typeface="Calibri"/>
                <a:ea typeface="Calibri"/>
                <a:cs typeface="Calibri"/>
                <a:sym typeface="Calibri"/>
              </a:defRPr>
            </a:lvl2pPr>
            <a:lvl3pPr marL="1371600" marR="0" lvl="2" indent="-789241" algn="l" rtl="0">
              <a:lnSpc>
                <a:spcPct val="90000"/>
              </a:lnSpc>
              <a:spcBef>
                <a:spcPts val="2207"/>
              </a:spcBef>
              <a:spcAft>
                <a:spcPts val="0"/>
              </a:spcAft>
              <a:buClr>
                <a:schemeClr val="dk1"/>
              </a:buClr>
              <a:buSzPts val="8829"/>
              <a:buFont typeface="Arial"/>
              <a:buChar char="•"/>
              <a:defRPr sz="8829" b="0" i="0" u="none" strike="noStrike" cap="none">
                <a:solidFill>
                  <a:schemeClr val="dk1"/>
                </a:solidFill>
                <a:latin typeface="Calibri"/>
                <a:ea typeface="Calibri"/>
                <a:cs typeface="Calibri"/>
                <a:sym typeface="Calibri"/>
              </a:defRPr>
            </a:lvl3pPr>
            <a:lvl4pPr marL="1828800" marR="0" lvl="3"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4pPr>
            <a:lvl5pPr marL="2286000" marR="0" lvl="4"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5pPr>
            <a:lvl6pPr marL="2743200" marR="0" lvl="5"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6pPr>
            <a:lvl7pPr marL="3200400" marR="0" lvl="6"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7pPr>
            <a:lvl8pPr marL="3657600" marR="0" lvl="7"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8pPr>
            <a:lvl9pPr marL="4114800" marR="0" lvl="8" indent="-733171"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dt" idx="10"/>
          </p:nvPr>
        </p:nvSpPr>
        <p:spPr>
          <a:xfrm>
            <a:off x="2940249" y="28060644"/>
            <a:ext cx="9622631" cy="16118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1"/>
          <p:cNvSpPr txBox="1">
            <a:spLocks noGrp="1"/>
          </p:cNvSpPr>
          <p:nvPr>
            <p:ph type="ftr" idx="11"/>
          </p:nvPr>
        </p:nvSpPr>
        <p:spPr>
          <a:xfrm>
            <a:off x="14166652" y="28060644"/>
            <a:ext cx="14433947" cy="16118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1"/>
          <p:cNvSpPr txBox="1">
            <a:spLocks noGrp="1"/>
          </p:cNvSpPr>
          <p:nvPr>
            <p:ph type="sldNum" idx="12"/>
          </p:nvPr>
        </p:nvSpPr>
        <p:spPr>
          <a:xfrm>
            <a:off x="30204370" y="28060644"/>
            <a:ext cx="9622631" cy="161187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rot="5400000">
            <a:off x="22387738" y="9829453"/>
            <a:ext cx="25656844" cy="92216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3677066" y="875060"/>
            <a:ext cx="25656844" cy="27130474"/>
          </a:xfrm>
          <a:prstGeom prst="rect">
            <a:avLst/>
          </a:prstGeom>
          <a:noFill/>
          <a:ln>
            <a:noFill/>
          </a:ln>
        </p:spPr>
        <p:txBody>
          <a:bodyPr spcFirstLastPara="1" wrap="square" lIns="91425" tIns="45700" rIns="91425" bIns="45700" anchor="t" anchorCtr="0">
            <a:noAutofit/>
          </a:bodyPr>
          <a:lstStyle>
            <a:lvl1pPr marL="457200" marR="0" lvl="0" indent="-1013523" algn="l" rtl="0">
              <a:lnSpc>
                <a:spcPct val="90000"/>
              </a:lnSpc>
              <a:spcBef>
                <a:spcPts val="4415"/>
              </a:spcBef>
              <a:spcAft>
                <a:spcPts val="0"/>
              </a:spcAft>
              <a:buClr>
                <a:schemeClr val="dk1"/>
              </a:buClr>
              <a:buSzPts val="12361"/>
              <a:buFont typeface="Arial"/>
              <a:buChar char="•"/>
              <a:defRPr sz="12361" b="0" i="0" u="none" strike="noStrike" cap="none">
                <a:solidFill>
                  <a:schemeClr val="dk1"/>
                </a:solidFill>
                <a:latin typeface="Calibri"/>
                <a:ea typeface="Calibri"/>
                <a:cs typeface="Calibri"/>
                <a:sym typeface="Calibri"/>
              </a:defRPr>
            </a:lvl1pPr>
            <a:lvl2pPr marL="914400" marR="0" lvl="1" indent="-901382" algn="l" rtl="0">
              <a:lnSpc>
                <a:spcPct val="90000"/>
              </a:lnSpc>
              <a:spcBef>
                <a:spcPts val="2207"/>
              </a:spcBef>
              <a:spcAft>
                <a:spcPts val="0"/>
              </a:spcAft>
              <a:buClr>
                <a:schemeClr val="dk1"/>
              </a:buClr>
              <a:buSzPts val="10595"/>
              <a:buFont typeface="Arial"/>
              <a:buChar char="•"/>
              <a:defRPr sz="10595" b="0" i="0" u="none" strike="noStrike" cap="none">
                <a:solidFill>
                  <a:schemeClr val="dk1"/>
                </a:solidFill>
                <a:latin typeface="Calibri"/>
                <a:ea typeface="Calibri"/>
                <a:cs typeface="Calibri"/>
                <a:sym typeface="Calibri"/>
              </a:defRPr>
            </a:lvl2pPr>
            <a:lvl3pPr marL="1371600" marR="0" lvl="2" indent="-789241" algn="l" rtl="0">
              <a:lnSpc>
                <a:spcPct val="90000"/>
              </a:lnSpc>
              <a:spcBef>
                <a:spcPts val="2207"/>
              </a:spcBef>
              <a:spcAft>
                <a:spcPts val="0"/>
              </a:spcAft>
              <a:buClr>
                <a:schemeClr val="dk1"/>
              </a:buClr>
              <a:buSzPts val="8829"/>
              <a:buFont typeface="Arial"/>
              <a:buChar char="•"/>
              <a:defRPr sz="8829" b="0" i="0" u="none" strike="noStrike" cap="none">
                <a:solidFill>
                  <a:schemeClr val="dk1"/>
                </a:solidFill>
                <a:latin typeface="Calibri"/>
                <a:ea typeface="Calibri"/>
                <a:cs typeface="Calibri"/>
                <a:sym typeface="Calibri"/>
              </a:defRPr>
            </a:lvl3pPr>
            <a:lvl4pPr marL="1828800" marR="0" lvl="3"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4pPr>
            <a:lvl5pPr marL="2286000" marR="0" lvl="4"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5pPr>
            <a:lvl6pPr marL="2743200" marR="0" lvl="5"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6pPr>
            <a:lvl7pPr marL="3200400" marR="0" lvl="6"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7pPr>
            <a:lvl8pPr marL="3657600" marR="0" lvl="7" indent="-733170"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8pPr>
            <a:lvl9pPr marL="4114800" marR="0" lvl="8" indent="-733171" algn="l" rtl="0">
              <a:lnSpc>
                <a:spcPct val="90000"/>
              </a:lnSpc>
              <a:spcBef>
                <a:spcPts val="2207"/>
              </a:spcBef>
              <a:spcAft>
                <a:spcPts val="0"/>
              </a:spcAft>
              <a:buClr>
                <a:schemeClr val="dk1"/>
              </a:buClr>
              <a:buSzPts val="7946"/>
              <a:buFont typeface="Arial"/>
              <a:buChar char="•"/>
              <a:defRPr sz="7946"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dt" idx="10"/>
          </p:nvPr>
        </p:nvSpPr>
        <p:spPr>
          <a:xfrm>
            <a:off x="2940249" y="28060644"/>
            <a:ext cx="9622631" cy="16118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2"/>
          <p:cNvSpPr txBox="1">
            <a:spLocks noGrp="1"/>
          </p:cNvSpPr>
          <p:nvPr>
            <p:ph type="ftr" idx="11"/>
          </p:nvPr>
        </p:nvSpPr>
        <p:spPr>
          <a:xfrm>
            <a:off x="14166652" y="28060644"/>
            <a:ext cx="14433947" cy="16118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2"/>
          <p:cNvSpPr txBox="1">
            <a:spLocks noGrp="1"/>
          </p:cNvSpPr>
          <p:nvPr>
            <p:ph type="sldNum" idx="12"/>
          </p:nvPr>
        </p:nvSpPr>
        <p:spPr>
          <a:xfrm>
            <a:off x="30204370" y="28060644"/>
            <a:ext cx="9622631" cy="161187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40249" y="1611882"/>
            <a:ext cx="36886753" cy="585180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9424"/>
              <a:buFont typeface="Calibri"/>
              <a:buNone/>
              <a:defRPr sz="19424"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7" name="Google Shape;7;p1"/>
          <p:cNvGrpSpPr/>
          <p:nvPr/>
        </p:nvGrpSpPr>
        <p:grpSpPr>
          <a:xfrm>
            <a:off x="-798226" y="2738129"/>
            <a:ext cx="56050640" cy="18756052"/>
            <a:chOff x="-798226" y="2738129"/>
            <a:chExt cx="56050640" cy="18756052"/>
          </a:xfrm>
        </p:grpSpPr>
        <p:sp>
          <p:nvSpPr>
            <p:cNvPr id="8" name="Google Shape;8;p1"/>
            <p:cNvSpPr/>
            <p:nvPr/>
          </p:nvSpPr>
          <p:spPr>
            <a:xfrm rot="-10639301" flipH="1">
              <a:off x="-556203" y="3987597"/>
              <a:ext cx="53749405" cy="11615202"/>
            </a:xfrm>
            <a:prstGeom prst="flowChartDocument">
              <a:avLst/>
            </a:prstGeom>
            <a:solidFill>
              <a:srgbClr val="EF1E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934" b="0" i="0" u="none" strike="noStrike" cap="none">
                <a:solidFill>
                  <a:schemeClr val="dk1"/>
                </a:solidFill>
                <a:latin typeface="Helvetica Neue"/>
                <a:ea typeface="Helvetica Neue"/>
                <a:cs typeface="Helvetica Neue"/>
                <a:sym typeface="Helvetica Neue"/>
              </a:endParaRPr>
            </a:p>
          </p:txBody>
        </p:sp>
        <p:sp>
          <p:nvSpPr>
            <p:cNvPr id="9" name="Google Shape;9;p1"/>
            <p:cNvSpPr/>
            <p:nvPr/>
          </p:nvSpPr>
          <p:spPr>
            <a:xfrm rot="10800000" flipH="1">
              <a:off x="1" y="3269222"/>
              <a:ext cx="53749412" cy="11505214"/>
            </a:xfrm>
            <a:custGeom>
              <a:avLst/>
              <a:gdLst/>
              <a:ahLst/>
              <a:cxnLst/>
              <a:rect l="l" t="t" r="r" b="b"/>
              <a:pathLst>
                <a:path w="15601" h="21351" extrusionOk="0">
                  <a:moveTo>
                    <a:pt x="0" y="29"/>
                  </a:moveTo>
                  <a:lnTo>
                    <a:pt x="15591" y="0"/>
                  </a:lnTo>
                  <a:cubicBezTo>
                    <a:pt x="15591" y="5774"/>
                    <a:pt x="15601" y="13467"/>
                    <a:pt x="15601" y="19241"/>
                  </a:cubicBezTo>
                  <a:cubicBezTo>
                    <a:pt x="10638" y="19328"/>
                    <a:pt x="7602" y="23020"/>
                    <a:pt x="0" y="20434"/>
                  </a:cubicBezTo>
                  <a:lnTo>
                    <a:pt x="0" y="29"/>
                  </a:lnTo>
                  <a:close/>
                </a:path>
              </a:pathLst>
            </a:custGeom>
            <a:solidFill>
              <a:srgbClr val="2350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934" b="0" i="0" u="none" strike="noStrike" cap="none">
                  <a:solidFill>
                    <a:schemeClr val="dk1"/>
                  </a:solidFill>
                  <a:latin typeface="Helvetica Neue"/>
                  <a:ea typeface="Helvetica Neue"/>
                  <a:cs typeface="Helvetica Neue"/>
                  <a:sym typeface="Helvetica Neue"/>
                </a:rPr>
                <a:t> </a:t>
              </a:r>
              <a:endParaRPr/>
            </a:p>
          </p:txBody>
        </p:sp>
        <p:sp>
          <p:nvSpPr>
            <p:cNvPr id="10" name="Google Shape;10;p1"/>
            <p:cNvSpPr/>
            <p:nvPr/>
          </p:nvSpPr>
          <p:spPr>
            <a:xfrm rot="10800000" flipH="1">
              <a:off x="-798226" y="3400914"/>
              <a:ext cx="56050640" cy="18093267"/>
            </a:xfrm>
            <a:custGeom>
              <a:avLst/>
              <a:gdLst/>
              <a:ahLst/>
              <a:cxnLst/>
              <a:rect l="l" t="t" r="r" b="b"/>
              <a:pathLst>
                <a:path w="15601" h="21351" extrusionOk="0">
                  <a:moveTo>
                    <a:pt x="0" y="29"/>
                  </a:moveTo>
                  <a:lnTo>
                    <a:pt x="15591" y="0"/>
                  </a:lnTo>
                  <a:cubicBezTo>
                    <a:pt x="15591" y="5774"/>
                    <a:pt x="15601" y="13467"/>
                    <a:pt x="15601" y="19241"/>
                  </a:cubicBezTo>
                  <a:cubicBezTo>
                    <a:pt x="10638" y="19328"/>
                    <a:pt x="7602" y="23020"/>
                    <a:pt x="0" y="20434"/>
                  </a:cubicBezTo>
                  <a:lnTo>
                    <a:pt x="0" y="2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endParaRPr sz="5401" b="0" i="0" u="none" strike="noStrike" cap="none">
                <a:solidFill>
                  <a:schemeClr val="dk1"/>
                </a:solidFill>
                <a:latin typeface="Helvetica Neue"/>
                <a:ea typeface="Helvetica Neue"/>
                <a:cs typeface="Helvetica Neue"/>
                <a:sym typeface="Helvetica Neue"/>
              </a:endParaRPr>
            </a:p>
          </p:txBody>
        </p:sp>
      </p:grpSp>
      <p:pic>
        <p:nvPicPr>
          <p:cNvPr id="11" name="Google Shape;11;p1" descr="Logo&#10;&#10;Description automatically generated"/>
          <p:cNvPicPr preferRelativeResize="0"/>
          <p:nvPr/>
        </p:nvPicPr>
        <p:blipFill rotWithShape="1">
          <a:blip r:embed="rId11">
            <a:alphaModFix/>
          </a:blip>
          <a:srcRect/>
          <a:stretch/>
        </p:blipFill>
        <p:spPr>
          <a:xfrm>
            <a:off x="48943" y="24965"/>
            <a:ext cx="9085006" cy="3417549"/>
          </a:xfrm>
          <a:prstGeom prst="rect">
            <a:avLst/>
          </a:prstGeom>
          <a:noFill/>
          <a:ln>
            <a:noFill/>
          </a:ln>
        </p:spPr>
      </p:pic>
      <p:pic>
        <p:nvPicPr>
          <p:cNvPr id="12" name="Google Shape;12;p1" descr="Logo&#10;&#10;Description automatically generated"/>
          <p:cNvPicPr preferRelativeResize="0"/>
          <p:nvPr/>
        </p:nvPicPr>
        <p:blipFill rotWithShape="1">
          <a:blip r:embed="rId11">
            <a:alphaModFix/>
          </a:blip>
          <a:srcRect l="44389" t="146" r="46084" b="-145"/>
          <a:stretch/>
        </p:blipFill>
        <p:spPr>
          <a:xfrm>
            <a:off x="35773175" y="91465"/>
            <a:ext cx="865471" cy="3642349"/>
          </a:xfrm>
          <a:prstGeom prst="rect">
            <a:avLst/>
          </a:prstGeom>
          <a:noFill/>
          <a:ln>
            <a:noFill/>
          </a:ln>
        </p:spPr>
      </p:pic>
      <p:sp>
        <p:nvSpPr>
          <p:cNvPr id="13" name="Google Shape;13;p1"/>
          <p:cNvSpPr txBox="1"/>
          <p:nvPr/>
        </p:nvSpPr>
        <p:spPr>
          <a:xfrm>
            <a:off x="35744929" y="880035"/>
            <a:ext cx="7257456" cy="193283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35078"/>
              </a:buClr>
              <a:buSzPts val="3200"/>
              <a:buFont typeface="Arial"/>
              <a:buNone/>
            </a:pPr>
            <a:r>
              <a:rPr lang="en-US" sz="3200" b="1" i="0" u="none" strike="noStrike" cap="none">
                <a:solidFill>
                  <a:srgbClr val="235078"/>
                </a:solidFill>
                <a:latin typeface="Helvetica Neue"/>
                <a:ea typeface="Helvetica Neue"/>
                <a:cs typeface="Helvetica Neue"/>
                <a:sym typeface="Helvetica Neue"/>
              </a:rPr>
              <a:t>Information de contact</a:t>
            </a:r>
            <a:endParaRPr/>
          </a:p>
          <a:p>
            <a:pPr marL="0" marR="0" lvl="0" indent="0" algn="ctr" rtl="0">
              <a:lnSpc>
                <a:spcPct val="100000"/>
              </a:lnSpc>
              <a:spcBef>
                <a:spcPts val="280"/>
              </a:spcBef>
              <a:spcAft>
                <a:spcPts val="0"/>
              </a:spcAft>
              <a:buClr>
                <a:schemeClr val="dk2"/>
              </a:buClr>
              <a:buSzPts val="1400"/>
              <a:buFont typeface="Arial"/>
              <a:buNone/>
            </a:pPr>
            <a:endParaRPr sz="1400" b="1" i="0" u="none" strike="noStrike" cap="none">
              <a:solidFill>
                <a:srgbClr val="235078"/>
              </a:solidFill>
              <a:latin typeface="Helvetica Neue"/>
              <a:ea typeface="Helvetica Neue"/>
              <a:cs typeface="Helvetica Neue"/>
              <a:sym typeface="Helvetica Neue"/>
            </a:endParaRPr>
          </a:p>
          <a:p>
            <a:pPr marL="0" marR="0" lvl="0" indent="0" algn="ctr" rtl="0">
              <a:lnSpc>
                <a:spcPct val="100000"/>
              </a:lnSpc>
              <a:spcBef>
                <a:spcPts val="640"/>
              </a:spcBef>
              <a:spcAft>
                <a:spcPts val="0"/>
              </a:spcAft>
              <a:buClr>
                <a:srgbClr val="235078"/>
              </a:buClr>
              <a:buSzPts val="3200"/>
              <a:buFont typeface="Arial"/>
              <a:buNone/>
            </a:pPr>
            <a:r>
              <a:rPr lang="en-US" sz="3200" b="0" i="0" u="none" strike="noStrike" cap="none">
                <a:solidFill>
                  <a:srgbClr val="235078"/>
                </a:solidFill>
                <a:latin typeface="Helvetica Neue"/>
                <a:ea typeface="Helvetica Neue"/>
                <a:cs typeface="Helvetica Neue"/>
                <a:sym typeface="Helvetica Neue"/>
              </a:rPr>
              <a:t>Web: https://aim.um6p.ma/</a:t>
            </a:r>
            <a:endParaRPr/>
          </a:p>
          <a:p>
            <a:pPr marL="0" marR="0" lvl="0" indent="0" algn="ctr" rtl="0">
              <a:lnSpc>
                <a:spcPct val="100000"/>
              </a:lnSpc>
              <a:spcBef>
                <a:spcPts val="640"/>
              </a:spcBef>
              <a:spcAft>
                <a:spcPts val="0"/>
              </a:spcAft>
              <a:buClr>
                <a:srgbClr val="235078"/>
              </a:buClr>
              <a:buSzPts val="3200"/>
              <a:buFont typeface="Arial"/>
              <a:buNone/>
            </a:pPr>
            <a:r>
              <a:rPr lang="en-US" sz="3200" b="0" i="0" u="none" strike="noStrike" cap="none">
                <a:solidFill>
                  <a:srgbClr val="235078"/>
                </a:solidFill>
                <a:latin typeface="Helvetica Neue"/>
                <a:ea typeface="Helvetica Neue"/>
                <a:cs typeface="Helvetica Neue"/>
                <a:sym typeface="Helvetica Neue"/>
              </a:rPr>
              <a:t>Email: aim@um6p.ma</a:t>
            </a:r>
            <a:endParaRPr/>
          </a:p>
        </p:txBody>
      </p:sp>
      <p:cxnSp>
        <p:nvCxnSpPr>
          <p:cNvPr id="14" name="Google Shape;14;p1"/>
          <p:cNvCxnSpPr/>
          <p:nvPr/>
        </p:nvCxnSpPr>
        <p:spPr>
          <a:xfrm>
            <a:off x="-1064622" y="29386339"/>
            <a:ext cx="43891200" cy="0"/>
          </a:xfrm>
          <a:prstGeom prst="straightConnector1">
            <a:avLst/>
          </a:prstGeom>
          <a:noFill/>
          <a:ln w="254000" cap="flat" cmpd="sng">
            <a:solidFill>
              <a:srgbClr val="EF1E26"/>
            </a:solidFill>
            <a:prstDash val="solid"/>
            <a:miter lim="800000"/>
            <a:headEnd type="none" w="sm" len="sm"/>
            <a:tailEnd type="none" w="sm" len="sm"/>
          </a:ln>
        </p:spPr>
      </p:cxnSp>
      <p:sp>
        <p:nvSpPr>
          <p:cNvPr id="15" name="Google Shape;15;p1"/>
          <p:cNvSpPr/>
          <p:nvPr/>
        </p:nvSpPr>
        <p:spPr>
          <a:xfrm>
            <a:off x="-1064622" y="29487939"/>
            <a:ext cx="43891200" cy="787274"/>
          </a:xfrm>
          <a:prstGeom prst="rect">
            <a:avLst/>
          </a:prstGeom>
          <a:solidFill>
            <a:srgbClr val="2350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934" b="0" i="0" u="none" strike="noStrike" cap="none">
              <a:solidFill>
                <a:schemeClr val="dk1"/>
              </a:solidFill>
              <a:latin typeface="Helvetica Neue"/>
              <a:ea typeface="Helvetica Neue"/>
              <a:cs typeface="Helvetica Neue"/>
              <a:sym typeface="Helvetica Neue"/>
            </a:endParaRPr>
          </a:p>
        </p:txBody>
      </p:sp>
      <p:pic>
        <p:nvPicPr>
          <p:cNvPr id="16" name="Google Shape;16;p1"/>
          <p:cNvPicPr preferRelativeResize="0"/>
          <p:nvPr/>
        </p:nvPicPr>
        <p:blipFill rotWithShape="1">
          <a:blip r:embed="rId12">
            <a:alphaModFix/>
          </a:blip>
          <a:srcRect/>
          <a:stretch/>
        </p:blipFill>
        <p:spPr>
          <a:xfrm>
            <a:off x="39667634" y="29610486"/>
            <a:ext cx="2497908" cy="4166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3" Type="http://schemas.microsoft.com/office/2007/relationships/diagramDrawing" Target="../diagrams/drawing1.xml"/><Relationship Id="rId18" Type="http://schemas.microsoft.com/office/2007/relationships/diagramDrawing" Target="../diagrams/drawing2.xml"/><Relationship Id="rId26" Type="http://schemas.openxmlformats.org/officeDocument/2006/relationships/image" Target="../media/image16.png"/><Relationship Id="rId3" Type="http://schemas.openxmlformats.org/officeDocument/2006/relationships/image" Target="../media/image3.png"/><Relationship Id="rId21" Type="http://schemas.openxmlformats.org/officeDocument/2006/relationships/image" Target="../media/image11.png"/><Relationship Id="rId7" Type="http://schemas.openxmlformats.org/officeDocument/2006/relationships/image" Target="../media/image7.png"/><Relationship Id="rId12" Type="http://schemas.openxmlformats.org/officeDocument/2006/relationships/diagramColors" Target="../diagrams/colors1.xml"/><Relationship Id="rId17" Type="http://schemas.openxmlformats.org/officeDocument/2006/relationships/diagramColors" Target="../diagrams/colors2.xml"/><Relationship Id="rId25" Type="http://schemas.openxmlformats.org/officeDocument/2006/relationships/image" Target="../media/image15.png"/><Relationship Id="rId33"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diagramQuickStyle" Target="../diagrams/quickStyle2.xml"/><Relationship Id="rId20" Type="http://schemas.openxmlformats.org/officeDocument/2006/relationships/image" Target="../media/image10.png"/><Relationship Id="rId29"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diagramQuickStyle" Target="../diagrams/quickStyle1.xml"/><Relationship Id="rId24" Type="http://schemas.openxmlformats.org/officeDocument/2006/relationships/image" Target="../media/image14.png"/><Relationship Id="rId32" Type="http://schemas.openxmlformats.org/officeDocument/2006/relationships/image" Target="../media/image22.png"/><Relationship Id="rId5" Type="http://schemas.openxmlformats.org/officeDocument/2006/relationships/image" Target="../media/image5.png"/><Relationship Id="rId15" Type="http://schemas.openxmlformats.org/officeDocument/2006/relationships/diagramLayout" Target="../diagrams/layout2.xml"/><Relationship Id="rId23" Type="http://schemas.openxmlformats.org/officeDocument/2006/relationships/image" Target="../media/image13.png"/><Relationship Id="rId28" Type="http://schemas.openxmlformats.org/officeDocument/2006/relationships/image" Target="../media/image18.png"/><Relationship Id="rId10" Type="http://schemas.openxmlformats.org/officeDocument/2006/relationships/diagramLayout" Target="../diagrams/layout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diagramData" Target="../diagrams/data1.xml"/><Relationship Id="rId14" Type="http://schemas.openxmlformats.org/officeDocument/2006/relationships/diagramData" Target="../diagrams/data2.xml"/><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p:nvPr/>
        </p:nvSpPr>
        <p:spPr>
          <a:xfrm>
            <a:off x="375801" y="5903947"/>
            <a:ext cx="11041649" cy="10401337"/>
          </a:xfrm>
          <a:prstGeom prst="roundRect">
            <a:avLst>
              <a:gd name="adj" fmla="val 1313"/>
            </a:avLst>
          </a:prstGeom>
          <a:solidFill>
            <a:srgbClr val="FFFFFF"/>
          </a:solidFill>
          <a:ln w="9525" cap="flat" cmpd="sng">
            <a:solidFill>
              <a:srgbClr val="FFFFFF"/>
            </a:solidFill>
            <a:prstDash val="solid"/>
            <a:round/>
            <a:headEnd type="none" w="sm" len="sm"/>
            <a:tailEnd type="none" w="sm" len="sm"/>
          </a:ln>
          <a:effectLst>
            <a:outerShdw blurRad="101600" dist="20000" dir="5400000" rotWithShape="0">
              <a:srgbClr val="000000">
                <a:alpha val="37647"/>
              </a:srgbClr>
            </a:outerShdw>
          </a:effectLst>
        </p:spPr>
        <p:txBody>
          <a:bodyPr spcFirstLastPara="1" wrap="square" lIns="19850" tIns="9925" rIns="19850" bIns="9925"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p:txBody>
      </p:sp>
      <p:pic>
        <p:nvPicPr>
          <p:cNvPr id="163" name="Picture 162" descr="Icon&#10;&#10;Description automatically generated">
            <a:extLst>
              <a:ext uri="{FF2B5EF4-FFF2-40B4-BE49-F238E27FC236}">
                <a16:creationId xmlns:a16="http://schemas.microsoft.com/office/drawing/2014/main" id="{BA3839DD-B872-2E48-B217-450266521250}"/>
              </a:ext>
            </a:extLst>
          </p:cNvPr>
          <p:cNvPicPr>
            <a:picLocks noChangeAspect="1"/>
          </p:cNvPicPr>
          <p:nvPr/>
        </p:nvPicPr>
        <p:blipFill>
          <a:blip r:embed="rId3"/>
          <a:stretch>
            <a:fillRect/>
          </a:stretch>
        </p:blipFill>
        <p:spPr>
          <a:xfrm flipH="1">
            <a:off x="4058768" y="26269266"/>
            <a:ext cx="756928" cy="756928"/>
          </a:xfrm>
          <a:prstGeom prst="rect">
            <a:avLst/>
          </a:prstGeom>
        </p:spPr>
      </p:pic>
      <p:sp>
        <p:nvSpPr>
          <p:cNvPr id="91" name="Google Shape;91;p13"/>
          <p:cNvSpPr txBox="1"/>
          <p:nvPr/>
        </p:nvSpPr>
        <p:spPr>
          <a:xfrm>
            <a:off x="10661294" y="207319"/>
            <a:ext cx="22220903" cy="107374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2"/>
              </a:buClr>
              <a:buSzPts val="6001"/>
              <a:buFont typeface="Helvetica Neue"/>
              <a:buNone/>
            </a:pPr>
            <a:r>
              <a:rPr lang="en-US" sz="6001" b="1" dirty="0">
                <a:solidFill>
                  <a:schemeClr val="dk2"/>
                </a:solidFill>
                <a:latin typeface="Helvetica Neue"/>
                <a:ea typeface="Helvetica Neue"/>
                <a:cs typeface="Helvetica Neue"/>
                <a:sym typeface="Helvetica Neue"/>
              </a:rPr>
              <a:t>E-TRASH : </a:t>
            </a:r>
            <a:r>
              <a:rPr lang="en-US" sz="6001" b="1" dirty="0" err="1">
                <a:solidFill>
                  <a:schemeClr val="dk2"/>
                </a:solidFill>
                <a:latin typeface="Helvetica Neue"/>
                <a:ea typeface="Helvetica Neue"/>
                <a:cs typeface="Helvetica Neue"/>
                <a:sym typeface="Helvetica Neue"/>
              </a:rPr>
              <a:t>Système</a:t>
            </a:r>
            <a:r>
              <a:rPr lang="en-US" sz="6001" b="1" dirty="0">
                <a:solidFill>
                  <a:schemeClr val="dk2"/>
                </a:solidFill>
                <a:latin typeface="Helvetica Neue"/>
                <a:ea typeface="Helvetica Neue"/>
                <a:cs typeface="Helvetica Neue"/>
                <a:sym typeface="Helvetica Neue"/>
              </a:rPr>
              <a:t> </a:t>
            </a:r>
            <a:r>
              <a:rPr lang="en-US" sz="6001" b="1" dirty="0" err="1">
                <a:solidFill>
                  <a:schemeClr val="dk2"/>
                </a:solidFill>
                <a:latin typeface="Helvetica Neue"/>
                <a:ea typeface="Helvetica Neue"/>
                <a:cs typeface="Helvetica Neue"/>
                <a:sym typeface="Helvetica Neue"/>
              </a:rPr>
              <a:t>intégré</a:t>
            </a:r>
            <a:r>
              <a:rPr lang="en-US" sz="6001" b="1" dirty="0">
                <a:solidFill>
                  <a:schemeClr val="dk2"/>
                </a:solidFill>
                <a:latin typeface="Helvetica Neue"/>
                <a:ea typeface="Helvetica Neue"/>
                <a:cs typeface="Helvetica Neue"/>
                <a:sym typeface="Helvetica Neue"/>
              </a:rPr>
              <a:t> de gestion de </a:t>
            </a:r>
            <a:r>
              <a:rPr lang="en-US" sz="6001" b="1" dirty="0" err="1">
                <a:solidFill>
                  <a:schemeClr val="dk2"/>
                </a:solidFill>
                <a:latin typeface="Helvetica Neue"/>
                <a:ea typeface="Helvetica Neue"/>
                <a:cs typeface="Helvetica Neue"/>
                <a:sym typeface="Helvetica Neue"/>
              </a:rPr>
              <a:t>déchets</a:t>
            </a:r>
            <a:r>
              <a:rPr lang="en-US" sz="6001" b="1" dirty="0">
                <a:solidFill>
                  <a:schemeClr val="dk2"/>
                </a:solidFill>
                <a:latin typeface="Helvetica Neue"/>
                <a:ea typeface="Helvetica Neue"/>
                <a:cs typeface="Helvetica Neue"/>
                <a:sym typeface="Helvetica Neue"/>
              </a:rPr>
              <a:t> </a:t>
            </a:r>
          </a:p>
          <a:p>
            <a:pPr marL="0" marR="0" lvl="0" indent="0" algn="ctr" rtl="0">
              <a:lnSpc>
                <a:spcPct val="100000"/>
              </a:lnSpc>
              <a:spcBef>
                <a:spcPts val="0"/>
              </a:spcBef>
              <a:spcAft>
                <a:spcPts val="0"/>
              </a:spcAft>
              <a:buClr>
                <a:schemeClr val="dk2"/>
              </a:buClr>
              <a:buSzPts val="6001"/>
              <a:buFont typeface="Helvetica Neue"/>
              <a:buNone/>
            </a:pPr>
            <a:r>
              <a:rPr lang="en-US" sz="6001" b="1" dirty="0">
                <a:solidFill>
                  <a:schemeClr val="dk2"/>
                </a:solidFill>
                <a:latin typeface="Helvetica Neue"/>
                <a:ea typeface="Helvetica Neue"/>
                <a:cs typeface="Helvetica Neue"/>
                <a:sym typeface="Helvetica Neue"/>
              </a:rPr>
              <a:t>dans les </a:t>
            </a:r>
            <a:r>
              <a:rPr lang="en-US" sz="6001" b="1" dirty="0" err="1">
                <a:solidFill>
                  <a:schemeClr val="dk2"/>
                </a:solidFill>
                <a:latin typeface="Helvetica Neue"/>
                <a:ea typeface="Helvetica Neue"/>
                <a:cs typeface="Helvetica Neue"/>
                <a:sym typeface="Helvetica Neue"/>
              </a:rPr>
              <a:t>villes</a:t>
            </a:r>
            <a:r>
              <a:rPr lang="en-US" sz="6001" b="1" dirty="0">
                <a:solidFill>
                  <a:schemeClr val="dk2"/>
                </a:solidFill>
                <a:latin typeface="Helvetica Neue"/>
                <a:ea typeface="Helvetica Neue"/>
                <a:cs typeface="Helvetica Neue"/>
                <a:sym typeface="Helvetica Neue"/>
              </a:rPr>
              <a:t> </a:t>
            </a:r>
            <a:r>
              <a:rPr lang="en-US" sz="6001" b="1" dirty="0" err="1">
                <a:solidFill>
                  <a:schemeClr val="dk2"/>
                </a:solidFill>
                <a:latin typeface="Helvetica Neue"/>
                <a:ea typeface="Helvetica Neue"/>
                <a:cs typeface="Helvetica Neue"/>
                <a:sym typeface="Helvetica Neue"/>
              </a:rPr>
              <a:t>intelligentes</a:t>
            </a:r>
            <a:endParaRPr sz="1300" b="1" dirty="0">
              <a:solidFill>
                <a:srgbClr val="235078"/>
              </a:solidFill>
              <a:latin typeface="Libre Baskerville"/>
              <a:ea typeface="Libre Baskerville"/>
              <a:cs typeface="Libre Baskerville"/>
              <a:sym typeface="Libre Baskerville"/>
            </a:endParaRPr>
          </a:p>
          <a:p>
            <a:pPr marL="0" marR="0" lvl="0" indent="0" algn="ctr" rtl="0">
              <a:lnSpc>
                <a:spcPct val="100000"/>
              </a:lnSpc>
              <a:spcBef>
                <a:spcPts val="0"/>
              </a:spcBef>
              <a:spcAft>
                <a:spcPts val="0"/>
              </a:spcAft>
              <a:buClr>
                <a:schemeClr val="dk2"/>
              </a:buClr>
              <a:buSzPts val="6001"/>
              <a:buFont typeface="Helvetica Neue"/>
              <a:buNone/>
            </a:pPr>
            <a:endParaRPr sz="6001" b="1" dirty="0">
              <a:solidFill>
                <a:schemeClr val="dk2"/>
              </a:solidFill>
              <a:latin typeface="Helvetica Neue"/>
              <a:ea typeface="Helvetica Neue"/>
              <a:cs typeface="Helvetica Neue"/>
              <a:sym typeface="Helvetica Neue"/>
            </a:endParaRPr>
          </a:p>
        </p:txBody>
      </p:sp>
      <p:sp>
        <p:nvSpPr>
          <p:cNvPr id="92" name="Google Shape;92;p13"/>
          <p:cNvSpPr txBox="1"/>
          <p:nvPr/>
        </p:nvSpPr>
        <p:spPr>
          <a:xfrm>
            <a:off x="6998944" y="2155878"/>
            <a:ext cx="28759500" cy="431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2800" dirty="0">
                <a:solidFill>
                  <a:schemeClr val="dk1"/>
                </a:solidFill>
                <a:latin typeface="Helvetica Neue"/>
                <a:ea typeface="Helvetica Neue"/>
                <a:cs typeface="Helvetica Neue"/>
                <a:sym typeface="Helvetica Neue"/>
              </a:rPr>
              <a:t>BOUGHABA Otmane, DEBBAGH </a:t>
            </a:r>
            <a:r>
              <a:rPr lang="en-US" sz="2800" dirty="0" err="1">
                <a:solidFill>
                  <a:schemeClr val="dk1"/>
                </a:solidFill>
                <a:latin typeface="Helvetica Neue"/>
                <a:ea typeface="Helvetica Neue"/>
                <a:cs typeface="Helvetica Neue"/>
                <a:sym typeface="Helvetica Neue"/>
              </a:rPr>
              <a:t>Brahim</a:t>
            </a:r>
            <a:r>
              <a:rPr lang="en-US" sz="2800" dirty="0">
                <a:solidFill>
                  <a:schemeClr val="dk1"/>
                </a:solidFill>
                <a:latin typeface="Helvetica Neue"/>
                <a:ea typeface="Helvetica Neue"/>
                <a:cs typeface="Helvetica Neue"/>
                <a:sym typeface="Helvetica Neue"/>
              </a:rPr>
              <a:t>, KOULLA Mohamed, EL KHAMLICHI Btissam, KAMAL-IDRISSI Assia, El Fallah Seghrouchni</a:t>
            </a:r>
            <a:r>
              <a:rPr lang="en-US" dirty="0">
                <a:solidFill>
                  <a:schemeClr val="dk1"/>
                </a:solidFill>
              </a:rPr>
              <a:t> </a:t>
            </a:r>
            <a:r>
              <a:rPr lang="en-US" sz="2800" dirty="0">
                <a:solidFill>
                  <a:schemeClr val="dk1"/>
                </a:solidFill>
                <a:latin typeface="Helvetica Neue"/>
                <a:ea typeface="Helvetica Neue"/>
                <a:cs typeface="Helvetica Neue"/>
                <a:sym typeface="Helvetica Neue"/>
              </a:rPr>
              <a:t>Amal</a:t>
            </a:r>
            <a:endParaRPr sz="2800" dirty="0">
              <a:solidFill>
                <a:schemeClr val="dk1"/>
              </a:solidFill>
              <a:latin typeface="Helvetica Neue"/>
              <a:ea typeface="Helvetica Neue"/>
              <a:cs typeface="Helvetica Neue"/>
              <a:sym typeface="Helvetica Neue"/>
            </a:endParaRPr>
          </a:p>
        </p:txBody>
      </p:sp>
      <p:sp>
        <p:nvSpPr>
          <p:cNvPr id="95" name="Google Shape;95;p13"/>
          <p:cNvSpPr/>
          <p:nvPr/>
        </p:nvSpPr>
        <p:spPr>
          <a:xfrm>
            <a:off x="375802" y="17512496"/>
            <a:ext cx="11038373" cy="11228243"/>
          </a:xfrm>
          <a:prstGeom prst="roundRect">
            <a:avLst>
              <a:gd name="adj" fmla="val 1313"/>
            </a:avLst>
          </a:prstGeom>
          <a:solidFill>
            <a:srgbClr val="FFFFFF"/>
          </a:solidFill>
          <a:ln w="9525" cap="flat" cmpd="sng">
            <a:solidFill>
              <a:srgbClr val="FFFFFF"/>
            </a:solidFill>
            <a:prstDash val="solid"/>
            <a:round/>
            <a:headEnd type="none" w="sm" len="sm"/>
            <a:tailEnd type="none" w="sm" len="sm"/>
          </a:ln>
          <a:effectLst>
            <a:outerShdw blurRad="101600" dist="20000" dir="5400000" rotWithShape="0">
              <a:srgbClr val="000000">
                <a:alpha val="37650"/>
              </a:srgbClr>
            </a:outerShdw>
          </a:effectLst>
        </p:spPr>
        <p:txBody>
          <a:bodyPr spcFirstLastPara="1" wrap="square" lIns="19850" tIns="9925" rIns="19850" bIns="9925"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p:txBody>
      </p:sp>
      <p:sp>
        <p:nvSpPr>
          <p:cNvPr id="97" name="Google Shape;97;p13"/>
          <p:cNvSpPr/>
          <p:nvPr/>
        </p:nvSpPr>
        <p:spPr>
          <a:xfrm>
            <a:off x="288682" y="16619799"/>
            <a:ext cx="11149739" cy="1024775"/>
          </a:xfrm>
          <a:prstGeom prst="rect">
            <a:avLst/>
          </a:prstGeom>
          <a:gradFill>
            <a:gsLst>
              <a:gs pos="0">
                <a:srgbClr val="154972"/>
              </a:gs>
              <a:gs pos="52999">
                <a:srgbClr val="257DB9"/>
              </a:gs>
              <a:gs pos="100000">
                <a:srgbClr val="154972"/>
              </a:gs>
            </a:gsLst>
            <a:lin ang="0" scaled="0"/>
          </a:gradFill>
          <a:ln w="9525" cap="flat" cmpd="sng">
            <a:solidFill>
              <a:schemeClr val="lt1"/>
            </a:solidFill>
            <a:prstDash val="solid"/>
            <a:miter lim="800000"/>
            <a:headEnd type="none" w="sm" len="sm"/>
            <a:tailEnd type="none" w="sm" len="sm"/>
          </a:ln>
        </p:spPr>
        <p:txBody>
          <a:bodyPr spcFirstLastPara="1" wrap="square" lIns="91400" tIns="48750" rIns="91400" bIns="45700" anchor="ctr" anchorCtr="0">
            <a:noAutofit/>
          </a:bodyPr>
          <a:lstStyle/>
          <a:p>
            <a:pPr marL="0" marR="0" lvl="0" indent="0" algn="ctr" rtl="0">
              <a:spcBef>
                <a:spcPts val="0"/>
              </a:spcBef>
              <a:spcAft>
                <a:spcPts val="0"/>
              </a:spcAft>
              <a:buNone/>
            </a:pPr>
            <a:r>
              <a:rPr lang="en-US" sz="3200" b="1" dirty="0" err="1">
                <a:solidFill>
                  <a:schemeClr val="lt1"/>
                </a:solidFill>
                <a:latin typeface="Helvetica Neue"/>
                <a:ea typeface="Helvetica Neue"/>
                <a:cs typeface="Helvetica Neue"/>
                <a:sym typeface="Helvetica Neue"/>
              </a:rPr>
              <a:t>Problématique</a:t>
            </a:r>
            <a:endParaRPr dirty="0">
              <a:solidFill>
                <a:schemeClr val="lt1"/>
              </a:solidFill>
            </a:endParaRPr>
          </a:p>
        </p:txBody>
      </p:sp>
      <p:pic>
        <p:nvPicPr>
          <p:cNvPr id="98" name="Google Shape;98;p13" descr="Logo&#10;&#10;Description automatically generated"/>
          <p:cNvPicPr preferRelativeResize="0"/>
          <p:nvPr/>
        </p:nvPicPr>
        <p:blipFill rotWithShape="1">
          <a:blip r:embed="rId4">
            <a:alphaModFix/>
          </a:blip>
          <a:srcRect l="32393" t="27559" r="41072" b="50146"/>
          <a:stretch/>
        </p:blipFill>
        <p:spPr>
          <a:xfrm flipH="1">
            <a:off x="9955085" y="16623671"/>
            <a:ext cx="1412418" cy="995620"/>
          </a:xfrm>
          <a:prstGeom prst="rect">
            <a:avLst/>
          </a:prstGeom>
          <a:noFill/>
          <a:ln>
            <a:noFill/>
          </a:ln>
        </p:spPr>
      </p:pic>
      <p:sp>
        <p:nvSpPr>
          <p:cNvPr id="101" name="Google Shape;101;p13"/>
          <p:cNvSpPr/>
          <p:nvPr/>
        </p:nvSpPr>
        <p:spPr>
          <a:xfrm>
            <a:off x="12241369" y="5654069"/>
            <a:ext cx="18083231" cy="10599256"/>
          </a:xfrm>
          <a:prstGeom prst="roundRect">
            <a:avLst>
              <a:gd name="adj" fmla="val 1313"/>
            </a:avLst>
          </a:prstGeom>
          <a:solidFill>
            <a:srgbClr val="FFFFFF"/>
          </a:solidFill>
          <a:ln w="9525" cap="flat" cmpd="sng">
            <a:solidFill>
              <a:srgbClr val="FFFFFF"/>
            </a:solidFill>
            <a:prstDash val="solid"/>
            <a:round/>
            <a:headEnd type="none" w="sm" len="sm"/>
            <a:tailEnd type="none" w="sm" len="sm"/>
          </a:ln>
          <a:effectLst>
            <a:outerShdw blurRad="101600" dist="20000" dir="5400000" rotWithShape="0">
              <a:srgbClr val="000000">
                <a:alpha val="37650"/>
              </a:srgbClr>
            </a:outerShdw>
          </a:effectLst>
        </p:spPr>
        <p:txBody>
          <a:bodyPr spcFirstLastPara="1" wrap="square" lIns="19850" tIns="9925" rIns="19850" bIns="9925"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sz="1600" b="0" i="0" u="none" strike="noStrike" cap="none" dirty="0">
              <a:solidFill>
                <a:srgbClr val="000000"/>
              </a:solidFill>
              <a:latin typeface="Calibri"/>
              <a:ea typeface="Calibri"/>
              <a:cs typeface="Calibri"/>
              <a:sym typeface="Calibri"/>
            </a:endParaRPr>
          </a:p>
        </p:txBody>
      </p:sp>
      <p:sp>
        <p:nvSpPr>
          <p:cNvPr id="102" name="Google Shape;102;p13"/>
          <p:cNvSpPr/>
          <p:nvPr/>
        </p:nvSpPr>
        <p:spPr>
          <a:xfrm>
            <a:off x="12170451" y="5037400"/>
            <a:ext cx="18207931" cy="1044151"/>
          </a:xfrm>
          <a:prstGeom prst="rect">
            <a:avLst/>
          </a:prstGeom>
          <a:gradFill>
            <a:gsLst>
              <a:gs pos="0">
                <a:srgbClr val="154972"/>
              </a:gs>
              <a:gs pos="52999">
                <a:srgbClr val="257DB9"/>
              </a:gs>
              <a:gs pos="100000">
                <a:srgbClr val="154972"/>
              </a:gs>
            </a:gsLst>
            <a:lin ang="0" scaled="0"/>
          </a:gradFill>
          <a:ln w="9525" cap="flat" cmpd="sng">
            <a:solidFill>
              <a:schemeClr val="lt1"/>
            </a:solidFill>
            <a:prstDash val="solid"/>
            <a:miter lim="800000"/>
            <a:headEnd type="none" w="sm" len="sm"/>
            <a:tailEnd type="none" w="sm" len="sm"/>
          </a:ln>
        </p:spPr>
        <p:txBody>
          <a:bodyPr spcFirstLastPara="1" wrap="square" lIns="91400" tIns="48750" rIns="91400" bIns="45700" anchor="ctr" anchorCtr="0">
            <a:noAutofit/>
          </a:bodyPr>
          <a:lstStyle/>
          <a:p>
            <a:pPr marL="0" marR="0" lvl="0" indent="0" algn="ctr" rtl="0">
              <a:spcBef>
                <a:spcPts val="0"/>
              </a:spcBef>
              <a:spcAft>
                <a:spcPts val="0"/>
              </a:spcAft>
              <a:buNone/>
            </a:pPr>
            <a:r>
              <a:rPr lang="en-US" sz="3200" b="1">
                <a:solidFill>
                  <a:schemeClr val="lt1"/>
                </a:solidFill>
                <a:latin typeface="Helvetica Neue"/>
                <a:ea typeface="Helvetica Neue"/>
                <a:cs typeface="Helvetica Neue"/>
                <a:sym typeface="Helvetica Neue"/>
              </a:rPr>
              <a:t>Objectifs</a:t>
            </a:r>
            <a:endParaRPr>
              <a:solidFill>
                <a:schemeClr val="lt1"/>
              </a:solidFill>
            </a:endParaRPr>
          </a:p>
        </p:txBody>
      </p:sp>
      <p:pic>
        <p:nvPicPr>
          <p:cNvPr id="103" name="Google Shape;103;p13" descr="Logo&#10;&#10;Description automatically generated"/>
          <p:cNvPicPr preferRelativeResize="0"/>
          <p:nvPr/>
        </p:nvPicPr>
        <p:blipFill rotWithShape="1">
          <a:blip r:embed="rId4">
            <a:alphaModFix/>
          </a:blip>
          <a:srcRect l="32393" t="27559" r="41072" b="50146"/>
          <a:stretch/>
        </p:blipFill>
        <p:spPr>
          <a:xfrm flipH="1">
            <a:off x="29001428" y="5046508"/>
            <a:ext cx="1362894" cy="995620"/>
          </a:xfrm>
          <a:prstGeom prst="rect">
            <a:avLst/>
          </a:prstGeom>
          <a:noFill/>
          <a:ln>
            <a:noFill/>
          </a:ln>
        </p:spPr>
      </p:pic>
      <p:pic>
        <p:nvPicPr>
          <p:cNvPr id="108" name="Google Shape;108;p13" descr="Logo&#10;&#10;Description automatically generated"/>
          <p:cNvPicPr preferRelativeResize="0"/>
          <p:nvPr/>
        </p:nvPicPr>
        <p:blipFill rotWithShape="1">
          <a:blip r:embed="rId4">
            <a:alphaModFix/>
          </a:blip>
          <a:srcRect l="32393" t="27559" r="41072" b="50146"/>
          <a:stretch/>
        </p:blipFill>
        <p:spPr>
          <a:xfrm flipH="1">
            <a:off x="40451831" y="5046408"/>
            <a:ext cx="1362894" cy="995620"/>
          </a:xfrm>
          <a:prstGeom prst="rect">
            <a:avLst/>
          </a:prstGeom>
          <a:noFill/>
          <a:ln>
            <a:noFill/>
          </a:ln>
        </p:spPr>
      </p:pic>
      <p:sp>
        <p:nvSpPr>
          <p:cNvPr id="109" name="Google Shape;109;p13"/>
          <p:cNvSpPr/>
          <p:nvPr/>
        </p:nvSpPr>
        <p:spPr>
          <a:xfrm>
            <a:off x="31330841" y="16772298"/>
            <a:ext cx="10442322" cy="8348349"/>
          </a:xfrm>
          <a:prstGeom prst="roundRect">
            <a:avLst>
              <a:gd name="adj" fmla="val 1313"/>
            </a:avLst>
          </a:prstGeom>
          <a:solidFill>
            <a:srgbClr val="FFFFFF"/>
          </a:solidFill>
          <a:ln w="9525" cap="flat" cmpd="sng">
            <a:solidFill>
              <a:srgbClr val="FFFFFF"/>
            </a:solidFill>
            <a:prstDash val="solid"/>
            <a:round/>
            <a:headEnd type="none" w="sm" len="sm"/>
            <a:tailEnd type="none" w="sm" len="sm"/>
          </a:ln>
          <a:effectLst>
            <a:outerShdw blurRad="101600" dist="20000" dir="5400000" rotWithShape="0">
              <a:srgbClr val="000000">
                <a:alpha val="37650"/>
              </a:srgbClr>
            </a:outerShdw>
          </a:effectLst>
        </p:spPr>
        <p:txBody>
          <a:bodyPr spcFirstLastPara="1" wrap="square" lIns="19850" tIns="9925" rIns="19850" bIns="9925" anchor="ctr" anchorCtr="0">
            <a:noAutofit/>
          </a:bodyPr>
          <a:lstStyle/>
          <a:p>
            <a:pPr marL="0" marR="0" lvl="0" indent="0" algn="ctr" rtl="1">
              <a:lnSpc>
                <a:spcPct val="100000"/>
              </a:lnSpc>
              <a:spcBef>
                <a:spcPts val="0"/>
              </a:spcBef>
              <a:spcAft>
                <a:spcPts val="0"/>
              </a:spcAft>
              <a:buClr>
                <a:schemeClr val="dk1"/>
              </a:buClr>
              <a:buSzPts val="1600"/>
              <a:buFont typeface="Calibri"/>
              <a:buNone/>
            </a:pPr>
            <a:endParaRPr sz="1600" b="0" i="0" u="none" strike="noStrike" cap="none" dirty="0">
              <a:solidFill>
                <a:srgbClr val="000000"/>
              </a:solidFill>
              <a:latin typeface="Calibri"/>
              <a:ea typeface="Calibri"/>
              <a:cs typeface="Calibri"/>
              <a:sym typeface="Calibri"/>
            </a:endParaRPr>
          </a:p>
        </p:txBody>
      </p:sp>
      <p:sp>
        <p:nvSpPr>
          <p:cNvPr id="113" name="Google Shape;113;p13"/>
          <p:cNvSpPr/>
          <p:nvPr/>
        </p:nvSpPr>
        <p:spPr>
          <a:xfrm>
            <a:off x="31271356" y="25552127"/>
            <a:ext cx="10592388" cy="2885385"/>
          </a:xfrm>
          <a:prstGeom prst="roundRect">
            <a:avLst>
              <a:gd name="adj" fmla="val 1313"/>
            </a:avLst>
          </a:prstGeom>
          <a:solidFill>
            <a:srgbClr val="FFFFFF"/>
          </a:solidFill>
          <a:ln w="9525" cap="flat" cmpd="sng">
            <a:solidFill>
              <a:srgbClr val="FFFFFF"/>
            </a:solidFill>
            <a:prstDash val="solid"/>
            <a:round/>
            <a:headEnd type="none" w="sm" len="sm"/>
            <a:tailEnd type="none" w="sm" len="sm"/>
          </a:ln>
          <a:effectLst>
            <a:outerShdw blurRad="101600" dist="20000" dir="5400000" rotWithShape="0">
              <a:srgbClr val="000000">
                <a:alpha val="37650"/>
              </a:srgbClr>
            </a:outerShdw>
          </a:effectLst>
        </p:spPr>
        <p:txBody>
          <a:bodyPr spcFirstLastPara="1" wrap="square" lIns="19850" tIns="9925" rIns="19850" bIns="9925"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sz="1600" b="0" i="0" u="none" strike="noStrike" cap="none" dirty="0">
              <a:solidFill>
                <a:srgbClr val="000000"/>
              </a:solidFill>
              <a:latin typeface="Montserrat" pitchFamily="2" charset="77"/>
              <a:ea typeface="Calibri"/>
              <a:cs typeface="Calibri"/>
              <a:sym typeface="Calibri"/>
            </a:endParaRPr>
          </a:p>
        </p:txBody>
      </p:sp>
      <p:sp>
        <p:nvSpPr>
          <p:cNvPr id="114" name="Google Shape;114;p13"/>
          <p:cNvSpPr/>
          <p:nvPr/>
        </p:nvSpPr>
        <p:spPr>
          <a:xfrm>
            <a:off x="31271357" y="25406213"/>
            <a:ext cx="10641114" cy="1013700"/>
          </a:xfrm>
          <a:prstGeom prst="rect">
            <a:avLst/>
          </a:prstGeom>
          <a:gradFill>
            <a:gsLst>
              <a:gs pos="0">
                <a:srgbClr val="154972"/>
              </a:gs>
              <a:gs pos="52999">
                <a:srgbClr val="257DB9"/>
              </a:gs>
              <a:gs pos="100000">
                <a:srgbClr val="154972"/>
              </a:gs>
            </a:gsLst>
            <a:lin ang="0" scaled="0"/>
          </a:gradFill>
          <a:ln w="9525" cap="flat" cmpd="sng">
            <a:solidFill>
              <a:schemeClr val="lt1"/>
            </a:solidFill>
            <a:prstDash val="solid"/>
            <a:miter lim="800000"/>
            <a:headEnd type="none" w="sm" len="sm"/>
            <a:tailEnd type="none" w="sm" len="sm"/>
          </a:ln>
        </p:spPr>
        <p:txBody>
          <a:bodyPr spcFirstLastPara="1" wrap="square" lIns="91400" tIns="48750" rIns="91400" bIns="45700" anchor="ctr" anchorCtr="0">
            <a:noAutofit/>
          </a:bodyPr>
          <a:lstStyle/>
          <a:p>
            <a:pPr marL="0" marR="0" lvl="0" indent="0" algn="ctr" rtl="0">
              <a:spcBef>
                <a:spcPts val="0"/>
              </a:spcBef>
              <a:spcAft>
                <a:spcPts val="0"/>
              </a:spcAft>
              <a:buNone/>
            </a:pPr>
            <a:r>
              <a:rPr lang="en-US" sz="3200" b="1" dirty="0" err="1">
                <a:solidFill>
                  <a:schemeClr val="lt1"/>
                </a:solidFill>
                <a:latin typeface="Helvetica Neue"/>
                <a:ea typeface="Helvetica Neue"/>
                <a:cs typeface="Helvetica Neue"/>
                <a:sym typeface="Helvetica Neue"/>
              </a:rPr>
              <a:t>Références</a:t>
            </a:r>
            <a:endParaRPr dirty="0">
              <a:solidFill>
                <a:schemeClr val="lt1"/>
              </a:solidFill>
            </a:endParaRPr>
          </a:p>
        </p:txBody>
      </p:sp>
      <p:sp>
        <p:nvSpPr>
          <p:cNvPr id="116" name="Google Shape;116;p13"/>
          <p:cNvSpPr/>
          <p:nvPr/>
        </p:nvSpPr>
        <p:spPr>
          <a:xfrm>
            <a:off x="12241369" y="17483241"/>
            <a:ext cx="18068890" cy="11257498"/>
          </a:xfrm>
          <a:prstGeom prst="roundRect">
            <a:avLst>
              <a:gd name="adj" fmla="val 1313"/>
            </a:avLst>
          </a:prstGeom>
          <a:solidFill>
            <a:srgbClr val="FFFFFF"/>
          </a:solidFill>
          <a:ln w="38100" cap="flat" cmpd="sng">
            <a:solidFill>
              <a:srgbClr val="FFFFFF"/>
            </a:solidFill>
            <a:prstDash val="solid"/>
            <a:round/>
            <a:headEnd type="none" w="sm" len="sm"/>
            <a:tailEnd type="none" w="sm" len="sm"/>
          </a:ln>
          <a:effectLst>
            <a:outerShdw blurRad="101600" dist="20000" dir="5400000" rotWithShape="0">
              <a:srgbClr val="000000">
                <a:alpha val="37650"/>
              </a:srgbClr>
            </a:outerShdw>
          </a:effectLst>
        </p:spPr>
        <p:txBody>
          <a:bodyPr spcFirstLastPara="1" wrap="square" lIns="19850" tIns="9925" rIns="19850" bIns="9925"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sz="1600" b="0" i="0" u="none" strike="noStrike" cap="none" dirty="0">
              <a:solidFill>
                <a:srgbClr val="000000"/>
              </a:solidFill>
              <a:latin typeface="Calibri"/>
              <a:ea typeface="Calibri"/>
              <a:cs typeface="Calibri"/>
              <a:sym typeface="Calibri"/>
            </a:endParaRPr>
          </a:p>
        </p:txBody>
      </p:sp>
      <p:sp>
        <p:nvSpPr>
          <p:cNvPr id="117" name="Google Shape;117;p13"/>
          <p:cNvSpPr/>
          <p:nvPr/>
        </p:nvSpPr>
        <p:spPr>
          <a:xfrm>
            <a:off x="12170451" y="16619801"/>
            <a:ext cx="18153868" cy="1013700"/>
          </a:xfrm>
          <a:prstGeom prst="rect">
            <a:avLst/>
          </a:prstGeom>
          <a:gradFill>
            <a:gsLst>
              <a:gs pos="0">
                <a:srgbClr val="154972"/>
              </a:gs>
              <a:gs pos="52999">
                <a:srgbClr val="257DB9"/>
              </a:gs>
              <a:gs pos="100000">
                <a:srgbClr val="154972"/>
              </a:gs>
            </a:gsLst>
            <a:lin ang="0" scaled="0"/>
          </a:gradFill>
          <a:ln w="9525" cap="flat" cmpd="sng">
            <a:solidFill>
              <a:schemeClr val="lt1"/>
            </a:solidFill>
            <a:prstDash val="solid"/>
            <a:miter lim="800000"/>
            <a:headEnd type="none" w="sm" len="sm"/>
            <a:tailEnd type="none" w="sm" len="sm"/>
          </a:ln>
        </p:spPr>
        <p:txBody>
          <a:bodyPr spcFirstLastPara="1" wrap="square" lIns="91400" tIns="48750" rIns="91400" bIns="45700" anchor="ctr" anchorCtr="0">
            <a:noAutofit/>
          </a:bodyPr>
          <a:lstStyle/>
          <a:p>
            <a:pPr marL="0" marR="0" lvl="0" indent="0" algn="ctr" rtl="0">
              <a:spcBef>
                <a:spcPts val="0"/>
              </a:spcBef>
              <a:spcAft>
                <a:spcPts val="0"/>
              </a:spcAft>
              <a:buNone/>
            </a:pPr>
            <a:r>
              <a:rPr lang="en-US" sz="3200" b="1" dirty="0">
                <a:solidFill>
                  <a:schemeClr val="lt1"/>
                </a:solidFill>
                <a:latin typeface="Helvetica Neue"/>
                <a:ea typeface="Helvetica Neue"/>
                <a:cs typeface="Helvetica Neue"/>
                <a:sym typeface="Helvetica Neue"/>
              </a:rPr>
              <a:t>Solution </a:t>
            </a:r>
            <a:r>
              <a:rPr lang="fr-FR" sz="3200" b="1" dirty="0">
                <a:solidFill>
                  <a:schemeClr val="lt1"/>
                </a:solidFill>
                <a:latin typeface="Helvetica Neue"/>
                <a:ea typeface="Helvetica Neue"/>
                <a:cs typeface="Helvetica Neue"/>
                <a:sym typeface="Helvetica Neue"/>
              </a:rPr>
              <a:t>proposée</a:t>
            </a:r>
            <a:endParaRPr lang="fr-FR" dirty="0">
              <a:solidFill>
                <a:schemeClr val="lt1"/>
              </a:solidFill>
            </a:endParaRPr>
          </a:p>
        </p:txBody>
      </p:sp>
      <p:pic>
        <p:nvPicPr>
          <p:cNvPr id="118" name="Google Shape;118;p13" descr="Logo&#10;&#10;Description automatically generated"/>
          <p:cNvPicPr preferRelativeResize="0"/>
          <p:nvPr/>
        </p:nvPicPr>
        <p:blipFill rotWithShape="1">
          <a:blip r:embed="rId4">
            <a:alphaModFix/>
          </a:blip>
          <a:srcRect l="32393" t="27559" r="41072" b="50146"/>
          <a:stretch/>
        </p:blipFill>
        <p:spPr>
          <a:xfrm flipH="1">
            <a:off x="28947365" y="16628908"/>
            <a:ext cx="1362894" cy="995620"/>
          </a:xfrm>
          <a:prstGeom prst="rect">
            <a:avLst/>
          </a:prstGeom>
          <a:noFill/>
          <a:ln>
            <a:noFill/>
          </a:ln>
        </p:spPr>
      </p:pic>
      <p:sp>
        <p:nvSpPr>
          <p:cNvPr id="121" name="Google Shape;121;p13"/>
          <p:cNvSpPr/>
          <p:nvPr/>
        </p:nvSpPr>
        <p:spPr>
          <a:xfrm>
            <a:off x="31330841" y="26581600"/>
            <a:ext cx="10426715" cy="2071499"/>
          </a:xfrm>
          <a:prstGeom prst="rect">
            <a:avLst/>
          </a:prstGeom>
          <a:noFill/>
          <a:ln>
            <a:noFill/>
          </a:ln>
        </p:spPr>
        <p:txBody>
          <a:bodyPr spcFirstLastPara="1" wrap="square" lIns="91425" tIns="45700" rIns="91425" bIns="45700" anchor="t" anchorCtr="0">
            <a:noAutofit/>
          </a:bodyPr>
          <a:lstStyle/>
          <a:p>
            <a:pPr lvl="0" algn="just"/>
            <a:endParaRPr lang="fr-FR" sz="1800" dirty="0">
              <a:latin typeface="Helvetica" pitchFamily="2" charset="0"/>
              <a:ea typeface="Helvetica Neue"/>
              <a:cs typeface="Helvetica" panose="020B0604020202020204" pitchFamily="34" charset="0"/>
              <a:sym typeface="Helvetica Neue"/>
            </a:endParaRPr>
          </a:p>
        </p:txBody>
      </p:sp>
      <p:pic>
        <p:nvPicPr>
          <p:cNvPr id="123" name="Google Shape;123;p13"/>
          <p:cNvPicPr preferRelativeResize="0"/>
          <p:nvPr/>
        </p:nvPicPr>
        <p:blipFill>
          <a:blip r:embed="rId5">
            <a:alphaModFix/>
          </a:blip>
          <a:stretch>
            <a:fillRect/>
          </a:stretch>
        </p:blipFill>
        <p:spPr>
          <a:xfrm>
            <a:off x="23221683" y="8382286"/>
            <a:ext cx="6681149" cy="7236397"/>
          </a:xfrm>
          <a:prstGeom prst="rect">
            <a:avLst/>
          </a:prstGeom>
          <a:noFill/>
          <a:ln w="9525" cap="flat" cmpd="sng">
            <a:solidFill>
              <a:srgbClr val="FFFFFF"/>
            </a:solidFill>
            <a:prstDash val="solid"/>
            <a:round/>
            <a:headEnd type="none" w="sm" len="sm"/>
            <a:tailEnd type="none" w="sm" len="sm"/>
          </a:ln>
          <a:effectLst>
            <a:outerShdw blurRad="101600" dist="20000" dir="5400000" rotWithShape="0">
              <a:srgbClr val="000000">
                <a:alpha val="37650"/>
              </a:srgbClr>
            </a:outerShdw>
          </a:effectLst>
        </p:spPr>
      </p:pic>
      <p:sp>
        <p:nvSpPr>
          <p:cNvPr id="128" name="Google Shape;128;p13"/>
          <p:cNvSpPr txBox="1"/>
          <p:nvPr/>
        </p:nvSpPr>
        <p:spPr>
          <a:xfrm>
            <a:off x="23139002" y="6705115"/>
            <a:ext cx="2604019" cy="1668064"/>
          </a:xfrm>
          <a:prstGeom prst="rect">
            <a:avLst/>
          </a:prstGeom>
          <a:solidFill>
            <a:schemeClr val="tx2">
              <a:lumMod val="90000"/>
            </a:schemeClr>
          </a:solidFill>
          <a:ln>
            <a:noFill/>
          </a:ln>
        </p:spPr>
        <p:txBody>
          <a:bodyPr spcFirstLastPara="1" wrap="square" lIns="184750" tIns="0" rIns="184750" bIns="0" anchor="ctr" anchorCtr="0">
            <a:noAutofit/>
          </a:bodyPr>
          <a:lstStyle/>
          <a:p>
            <a:pPr marL="0" marR="0" lvl="0" indent="0" algn="ctr" rtl="0">
              <a:lnSpc>
                <a:spcPct val="90000"/>
              </a:lnSpc>
              <a:spcBef>
                <a:spcPts val="0"/>
              </a:spcBef>
              <a:spcAft>
                <a:spcPts val="0"/>
              </a:spcAft>
              <a:buNone/>
            </a:pPr>
            <a:r>
              <a:rPr lang="fr-FR" sz="2000" b="1" dirty="0">
                <a:ln w="0"/>
                <a:solidFill>
                  <a:schemeClr val="tx1"/>
                </a:solidFill>
                <a:latin typeface="Montserrat" pitchFamily="2" charset="77"/>
                <a:ea typeface="Helvetica Neue"/>
                <a:cs typeface="Helvetica" panose="020B0604020202020204" pitchFamily="34" charset="0"/>
                <a:sym typeface="Helvetica Neue"/>
              </a:rPr>
              <a:t>Des intervalles de déchargement fixes</a:t>
            </a:r>
          </a:p>
        </p:txBody>
      </p:sp>
      <p:sp>
        <p:nvSpPr>
          <p:cNvPr id="129" name="Google Shape;129;p13"/>
          <p:cNvSpPr txBox="1"/>
          <p:nvPr/>
        </p:nvSpPr>
        <p:spPr>
          <a:xfrm>
            <a:off x="27319535" y="6711219"/>
            <a:ext cx="2605693" cy="1661960"/>
          </a:xfrm>
          <a:prstGeom prst="rect">
            <a:avLst/>
          </a:prstGeom>
          <a:solidFill>
            <a:schemeClr val="accent6"/>
          </a:solidFill>
          <a:ln>
            <a:noFill/>
          </a:ln>
        </p:spPr>
        <p:txBody>
          <a:bodyPr spcFirstLastPara="1" wrap="square" lIns="184750" tIns="0" rIns="184750" bIns="0" anchor="ctr" anchorCtr="0">
            <a:noAutofit/>
          </a:bodyPr>
          <a:lstStyle/>
          <a:p>
            <a:pPr marL="0" marR="0" lvl="0" indent="0" algn="ctr" rtl="0">
              <a:lnSpc>
                <a:spcPct val="90000"/>
              </a:lnSpc>
              <a:spcBef>
                <a:spcPts val="0"/>
              </a:spcBef>
              <a:spcAft>
                <a:spcPts val="0"/>
              </a:spcAft>
              <a:buSzPts val="1100"/>
              <a:buNone/>
            </a:pPr>
            <a:r>
              <a:rPr lang="fr-FR" sz="2000" b="1" dirty="0">
                <a:ln w="0"/>
                <a:solidFill>
                  <a:schemeClr val="tx1"/>
                </a:solidFill>
                <a:latin typeface="Montserrat" pitchFamily="2" charset="77"/>
                <a:ea typeface="Helvetica Neue"/>
                <a:cs typeface="Helvetica" panose="020B0604020202020204" pitchFamily="34" charset="0"/>
                <a:sym typeface="Helvetica Neue"/>
              </a:rPr>
              <a:t>Déchargements optimisés</a:t>
            </a:r>
          </a:p>
        </p:txBody>
      </p:sp>
      <p:sp>
        <p:nvSpPr>
          <p:cNvPr id="131" name="Google Shape;131;p13"/>
          <p:cNvSpPr/>
          <p:nvPr/>
        </p:nvSpPr>
        <p:spPr>
          <a:xfrm>
            <a:off x="26114055" y="7212222"/>
            <a:ext cx="1029305" cy="787511"/>
          </a:xfrm>
          <a:prstGeom prst="ellipse">
            <a:avLst/>
          </a:prstGeom>
          <a:solidFill>
            <a:srgbClr val="FFC000"/>
          </a:solid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None/>
            </a:pPr>
            <a:r>
              <a:rPr lang="en-US" sz="2000" b="1" dirty="0">
                <a:ln w="0"/>
                <a:solidFill>
                  <a:schemeClr val="tx1"/>
                </a:solidFill>
                <a:latin typeface="Helvetica" panose="020B0604020202020204" pitchFamily="34" charset="0"/>
                <a:ea typeface="Helvetica Neue"/>
                <a:cs typeface="Helvetica" panose="020B0604020202020204" pitchFamily="34" charset="0"/>
                <a:sym typeface="Helvetica Neue"/>
              </a:rPr>
              <a:t>IoT &amp; IA</a:t>
            </a:r>
            <a:endParaRPr sz="2000" b="1" dirty="0">
              <a:ln w="0"/>
              <a:solidFill>
                <a:schemeClr val="tx1"/>
              </a:solidFill>
              <a:latin typeface="Helvetica" panose="020B0604020202020204" pitchFamily="34" charset="0"/>
              <a:ea typeface="Calibri"/>
              <a:cs typeface="Helvetica" panose="020B0604020202020204" pitchFamily="34" charset="0"/>
              <a:sym typeface="Calibri"/>
            </a:endParaRPr>
          </a:p>
        </p:txBody>
      </p:sp>
      <p:sp>
        <p:nvSpPr>
          <p:cNvPr id="231" name="Rectangle 230"/>
          <p:cNvSpPr/>
          <p:nvPr/>
        </p:nvSpPr>
        <p:spPr>
          <a:xfrm>
            <a:off x="13902062" y="19625767"/>
            <a:ext cx="15377027" cy="3789739"/>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32" name="Rectangle 231"/>
          <p:cNvSpPr/>
          <p:nvPr/>
        </p:nvSpPr>
        <p:spPr>
          <a:xfrm>
            <a:off x="20969823" y="19796317"/>
            <a:ext cx="7908021" cy="3496977"/>
          </a:xfrm>
          <a:prstGeom prst="rect">
            <a:avLst/>
          </a:prstGeom>
          <a:noFill/>
          <a:ln w="12700" cap="flat" cmpd="sng" algn="ctr">
            <a:solidFill>
              <a:sysClr val="windowText" lastClr="000000"/>
            </a:solidFill>
            <a:prstDash val="lg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75" name="Rectangle 274"/>
          <p:cNvSpPr/>
          <p:nvPr/>
        </p:nvSpPr>
        <p:spPr>
          <a:xfrm>
            <a:off x="13787243" y="24111074"/>
            <a:ext cx="15491846" cy="3798293"/>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grpSp>
        <p:nvGrpSpPr>
          <p:cNvPr id="276" name="Group 275"/>
          <p:cNvGrpSpPr/>
          <p:nvPr/>
        </p:nvGrpSpPr>
        <p:grpSpPr>
          <a:xfrm>
            <a:off x="15141513" y="24292501"/>
            <a:ext cx="1259555" cy="896714"/>
            <a:chOff x="-1507" y="3785170"/>
            <a:chExt cx="1053371" cy="686533"/>
          </a:xfrm>
        </p:grpSpPr>
        <p:pic>
          <p:nvPicPr>
            <p:cNvPr id="297" name="Picture 296"/>
            <p:cNvPicPr>
              <a:picLocks noChangeAspect="1"/>
            </p:cNvPicPr>
            <p:nvPr/>
          </p:nvPicPr>
          <p:blipFill>
            <a:blip r:embed="rId6"/>
            <a:stretch>
              <a:fillRect/>
            </a:stretch>
          </p:blipFill>
          <p:spPr>
            <a:xfrm>
              <a:off x="-1507" y="3785170"/>
              <a:ext cx="686533" cy="686533"/>
            </a:xfrm>
            <a:prstGeom prst="rect">
              <a:avLst/>
            </a:prstGeom>
            <a:ln w="76200">
              <a:tailEnd type="triangle"/>
            </a:ln>
          </p:spPr>
        </p:pic>
        <p:pic>
          <p:nvPicPr>
            <p:cNvPr id="298" name="Picture 2" descr="Analog transmitter - 4/20mA interface - Enless Wirele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7146" y="3964749"/>
              <a:ext cx="334718" cy="334718"/>
            </a:xfrm>
            <a:prstGeom prst="rect">
              <a:avLst/>
            </a:prstGeom>
            <a:ln w="76200">
              <a:tailEnd type="triangle"/>
            </a:ln>
            <a:extLst>
              <a:ext uri="{909E8E84-426E-40DD-AFC4-6F175D3DCCD1}">
                <a14:hiddenFill xmlns:a14="http://schemas.microsoft.com/office/drawing/2010/main">
                  <a:solidFill>
                    <a:srgbClr val="FFFFFF"/>
                  </a:solidFill>
                </a14:hiddenFill>
              </a:ext>
            </a:extLst>
          </p:spPr>
        </p:pic>
      </p:grpSp>
      <p:grpSp>
        <p:nvGrpSpPr>
          <p:cNvPr id="277" name="Group 276"/>
          <p:cNvGrpSpPr/>
          <p:nvPr/>
        </p:nvGrpSpPr>
        <p:grpSpPr>
          <a:xfrm>
            <a:off x="15141513" y="25525206"/>
            <a:ext cx="1263836" cy="896714"/>
            <a:chOff x="-1507" y="3785170"/>
            <a:chExt cx="1056951" cy="686533"/>
          </a:xfrm>
        </p:grpSpPr>
        <p:pic>
          <p:nvPicPr>
            <p:cNvPr id="295" name="Picture 294"/>
            <p:cNvPicPr>
              <a:picLocks noChangeAspect="1"/>
            </p:cNvPicPr>
            <p:nvPr/>
          </p:nvPicPr>
          <p:blipFill>
            <a:blip r:embed="rId6"/>
            <a:stretch>
              <a:fillRect/>
            </a:stretch>
          </p:blipFill>
          <p:spPr>
            <a:xfrm>
              <a:off x="-1507" y="3785170"/>
              <a:ext cx="686533" cy="686533"/>
            </a:xfrm>
            <a:prstGeom prst="rect">
              <a:avLst/>
            </a:prstGeom>
            <a:ln w="76200">
              <a:tailEnd type="triangle"/>
            </a:ln>
          </p:spPr>
        </p:pic>
        <p:pic>
          <p:nvPicPr>
            <p:cNvPr id="296" name="Picture 2" descr="Analog transmitter - 4/20mA interface - Enless Wirele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726" y="3958456"/>
              <a:ext cx="334718" cy="334718"/>
            </a:xfrm>
            <a:prstGeom prst="rect">
              <a:avLst/>
            </a:prstGeom>
            <a:ln w="76200">
              <a:tailEnd type="triangle"/>
            </a:ln>
            <a:extLst>
              <a:ext uri="{909E8E84-426E-40DD-AFC4-6F175D3DCCD1}">
                <a14:hiddenFill xmlns:a14="http://schemas.microsoft.com/office/drawing/2010/main">
                  <a:solidFill>
                    <a:srgbClr val="FFFFFF"/>
                  </a:solidFill>
                </a14:hiddenFill>
              </a:ext>
            </a:extLst>
          </p:spPr>
        </p:pic>
      </p:grpSp>
      <p:grpSp>
        <p:nvGrpSpPr>
          <p:cNvPr id="278" name="Group 277"/>
          <p:cNvGrpSpPr/>
          <p:nvPr/>
        </p:nvGrpSpPr>
        <p:grpSpPr>
          <a:xfrm>
            <a:off x="15141513" y="26730555"/>
            <a:ext cx="1257489" cy="896714"/>
            <a:chOff x="-1507" y="3785170"/>
            <a:chExt cx="1051643" cy="686533"/>
          </a:xfrm>
        </p:grpSpPr>
        <p:pic>
          <p:nvPicPr>
            <p:cNvPr id="293" name="Picture 292"/>
            <p:cNvPicPr>
              <a:picLocks noChangeAspect="1"/>
            </p:cNvPicPr>
            <p:nvPr/>
          </p:nvPicPr>
          <p:blipFill>
            <a:blip r:embed="rId6"/>
            <a:stretch>
              <a:fillRect/>
            </a:stretch>
          </p:blipFill>
          <p:spPr>
            <a:xfrm>
              <a:off x="-1507" y="3785170"/>
              <a:ext cx="686533" cy="686533"/>
            </a:xfrm>
            <a:prstGeom prst="rect">
              <a:avLst/>
            </a:prstGeom>
            <a:ln w="76200">
              <a:tailEnd type="triangle"/>
            </a:ln>
          </p:spPr>
        </p:pic>
        <p:pic>
          <p:nvPicPr>
            <p:cNvPr id="294" name="Picture 2" descr="Analog transmitter - 4/20mA interface - Enless Wireles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5418" y="3954123"/>
              <a:ext cx="334718" cy="334718"/>
            </a:xfrm>
            <a:prstGeom prst="rect">
              <a:avLst/>
            </a:prstGeom>
            <a:ln w="76200">
              <a:tailEnd type="triangle"/>
            </a:ln>
            <a:extLst>
              <a:ext uri="{909E8E84-426E-40DD-AFC4-6F175D3DCCD1}">
                <a14:hiddenFill xmlns:a14="http://schemas.microsoft.com/office/drawing/2010/main">
                  <a:solidFill>
                    <a:srgbClr val="FFFFFF"/>
                  </a:solidFill>
                </a14:hiddenFill>
              </a:ext>
            </a:extLst>
          </p:spPr>
        </p:pic>
      </p:grpSp>
      <p:pic>
        <p:nvPicPr>
          <p:cNvPr id="279" name="Picture 278"/>
          <p:cNvPicPr>
            <a:picLocks noChangeAspect="1"/>
          </p:cNvPicPr>
          <p:nvPr/>
        </p:nvPicPr>
        <p:blipFill>
          <a:blip r:embed="rId8"/>
          <a:stretch>
            <a:fillRect/>
          </a:stretch>
        </p:blipFill>
        <p:spPr>
          <a:xfrm>
            <a:off x="17319871" y="25593631"/>
            <a:ext cx="695630" cy="759862"/>
          </a:xfrm>
          <a:prstGeom prst="rect">
            <a:avLst/>
          </a:prstGeom>
          <a:ln w="76200">
            <a:tailEnd type="triangle"/>
          </a:ln>
        </p:spPr>
      </p:pic>
      <p:cxnSp>
        <p:nvCxnSpPr>
          <p:cNvPr id="280" name="Straight Arrow Connector 279"/>
          <p:cNvCxnSpPr>
            <a:stCxn id="298" idx="3"/>
            <a:endCxn id="279" idx="1"/>
          </p:cNvCxnSpPr>
          <p:nvPr/>
        </p:nvCxnSpPr>
        <p:spPr>
          <a:xfrm>
            <a:off x="16401068" y="24745654"/>
            <a:ext cx="918804" cy="1227909"/>
          </a:xfrm>
          <a:prstGeom prst="straightConnector1">
            <a:avLst/>
          </a:prstGeom>
          <a:noFill/>
          <a:ln w="19050" cap="flat" cmpd="sng" algn="ctr">
            <a:solidFill>
              <a:srgbClr val="5B9BD5"/>
            </a:solidFill>
            <a:prstDash val="dash"/>
            <a:round/>
            <a:headEnd type="none" w="med" len="med"/>
            <a:tailEnd type="none" w="med" len="med"/>
          </a:ln>
          <a:effectLst/>
        </p:spPr>
      </p:cxnSp>
      <p:cxnSp>
        <p:nvCxnSpPr>
          <p:cNvPr id="281" name="Straight Arrow Connector 280"/>
          <p:cNvCxnSpPr>
            <a:stCxn id="296" idx="3"/>
            <a:endCxn id="279" idx="1"/>
          </p:cNvCxnSpPr>
          <p:nvPr/>
        </p:nvCxnSpPr>
        <p:spPr>
          <a:xfrm>
            <a:off x="16405350" y="25970139"/>
            <a:ext cx="914523" cy="3423"/>
          </a:xfrm>
          <a:prstGeom prst="straightConnector1">
            <a:avLst/>
          </a:prstGeom>
          <a:noFill/>
          <a:ln w="19050" cap="flat" cmpd="sng" algn="ctr">
            <a:solidFill>
              <a:srgbClr val="5B9BD5"/>
            </a:solidFill>
            <a:prstDash val="dash"/>
            <a:round/>
            <a:headEnd type="none" w="med" len="med"/>
            <a:tailEnd type="none" w="med" len="med"/>
          </a:ln>
          <a:effectLst/>
        </p:spPr>
      </p:cxnSp>
      <p:cxnSp>
        <p:nvCxnSpPr>
          <p:cNvPr id="282" name="Straight Arrow Connector 281"/>
          <p:cNvCxnSpPr>
            <a:stCxn id="294" idx="3"/>
            <a:endCxn id="279" idx="1"/>
          </p:cNvCxnSpPr>
          <p:nvPr/>
        </p:nvCxnSpPr>
        <p:spPr>
          <a:xfrm flipV="1">
            <a:off x="16399003" y="25973564"/>
            <a:ext cx="920869" cy="1196266"/>
          </a:xfrm>
          <a:prstGeom prst="straightConnector1">
            <a:avLst/>
          </a:prstGeom>
          <a:noFill/>
          <a:ln w="19050" cap="flat" cmpd="sng" algn="ctr">
            <a:solidFill>
              <a:srgbClr val="5B9BD5"/>
            </a:solidFill>
            <a:prstDash val="dash"/>
            <a:round/>
            <a:headEnd type="none" w="med" len="med"/>
            <a:tailEnd type="none" w="med" len="med"/>
          </a:ln>
          <a:effectLst/>
        </p:spPr>
      </p:cxnSp>
      <p:sp>
        <p:nvSpPr>
          <p:cNvPr id="283" name="Left-Right Arrow Callout 282"/>
          <p:cNvSpPr/>
          <p:nvPr/>
        </p:nvSpPr>
        <p:spPr>
          <a:xfrm>
            <a:off x="18250310" y="25458376"/>
            <a:ext cx="2719513" cy="1103687"/>
          </a:xfrm>
          <a:prstGeom prst="leftRightArrowCallout">
            <a:avLst/>
          </a:prstGeom>
          <a:solidFill>
            <a:srgbClr val="44546A">
              <a:lumMod val="75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Ethernet, Wifi, 2G/3G/4G</a:t>
            </a:r>
          </a:p>
        </p:txBody>
      </p:sp>
      <p:sp>
        <p:nvSpPr>
          <p:cNvPr id="285" name="Rectangle 284"/>
          <p:cNvSpPr/>
          <p:nvPr/>
        </p:nvSpPr>
        <p:spPr>
          <a:xfrm>
            <a:off x="21040281" y="25620516"/>
            <a:ext cx="1716715" cy="758648"/>
          </a:xfrm>
          <a:prstGeom prst="rect">
            <a:avLst/>
          </a:prstGeom>
          <a:solidFill>
            <a:srgbClr val="0071BC"/>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Helvetica" panose="020B0604020202020204" pitchFamily="34" charset="0"/>
                <a:ea typeface="+mn-ea"/>
                <a:cs typeface="Helvetica" panose="020B0604020202020204" pitchFamily="34" charset="0"/>
              </a:rPr>
              <a:t>LoRa Network Server</a:t>
            </a:r>
          </a:p>
        </p:txBody>
      </p:sp>
      <p:sp>
        <p:nvSpPr>
          <p:cNvPr id="286" name="Rectangle 285"/>
          <p:cNvSpPr/>
          <p:nvPr/>
        </p:nvSpPr>
        <p:spPr>
          <a:xfrm>
            <a:off x="24329024" y="24202906"/>
            <a:ext cx="2918400" cy="3496976"/>
          </a:xfrm>
          <a:prstGeom prst="rect">
            <a:avLst/>
          </a:prstGeom>
          <a:noFill/>
          <a:ln w="12700" cap="flat" cmpd="sng" algn="ctr">
            <a:solidFill>
              <a:sysClr val="windowText" lastClr="000000"/>
            </a:solidFill>
            <a:prstDash val="lg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87" name="Rectangle 286"/>
          <p:cNvSpPr/>
          <p:nvPr/>
        </p:nvSpPr>
        <p:spPr>
          <a:xfrm>
            <a:off x="25159255" y="26948369"/>
            <a:ext cx="1404719" cy="674869"/>
          </a:xfrm>
          <a:prstGeom prst="rect">
            <a:avLst/>
          </a:prstGeom>
          <a:solidFill>
            <a:srgbClr val="FFC000"/>
          </a:solidFill>
          <a:ln w="12700" cap="flat" cmpd="sng" algn="ctr">
            <a:solidFill>
              <a:srgbClr val="ED7D31">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elvetica" panose="020B0604020202020204" pitchFamily="34" charset="0"/>
                <a:ea typeface="+mn-ea"/>
                <a:cs typeface="Helvetica" panose="020B0604020202020204" pitchFamily="34" charset="0"/>
              </a:rPr>
              <a:t>MQTT Broker</a:t>
            </a:r>
          </a:p>
        </p:txBody>
      </p:sp>
      <p:sp>
        <p:nvSpPr>
          <p:cNvPr id="288" name="Flowchart: Magnetic Disk 287"/>
          <p:cNvSpPr/>
          <p:nvPr/>
        </p:nvSpPr>
        <p:spPr>
          <a:xfrm>
            <a:off x="25181860" y="25737577"/>
            <a:ext cx="1325981" cy="724281"/>
          </a:xfrm>
          <a:prstGeom prst="flowChartMagneticDisk">
            <a:avLst/>
          </a:prstGeom>
          <a:solidFill>
            <a:srgbClr val="FFC000"/>
          </a:solidFill>
          <a:ln w="12700" cap="flat" cmpd="sng" algn="ctr">
            <a:solidFill>
              <a:srgbClr val="ED7D31">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elvetica" panose="020B0604020202020204" pitchFamily="34" charset="0"/>
                <a:ea typeface="+mn-ea"/>
                <a:cs typeface="Helvetica" panose="020B0604020202020204" pitchFamily="34" charset="0"/>
              </a:rPr>
              <a:t>Database</a:t>
            </a:r>
          </a:p>
        </p:txBody>
      </p:sp>
      <p:sp>
        <p:nvSpPr>
          <p:cNvPr id="289" name="Rectangle 288"/>
          <p:cNvSpPr/>
          <p:nvPr/>
        </p:nvSpPr>
        <p:spPr>
          <a:xfrm>
            <a:off x="25155120" y="24728911"/>
            <a:ext cx="1404719" cy="674869"/>
          </a:xfrm>
          <a:prstGeom prst="rect">
            <a:avLst/>
          </a:prstGeom>
          <a:solidFill>
            <a:srgbClr val="FFC000"/>
          </a:solidFill>
          <a:ln w="12700" cap="flat" cmpd="sng" algn="ctr">
            <a:solidFill>
              <a:srgbClr val="FFC000">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elvetica" panose="020B0604020202020204" pitchFamily="34" charset="0"/>
                <a:ea typeface="+mn-ea"/>
                <a:cs typeface="Helvetica" panose="020B0604020202020204" pitchFamily="34" charset="0"/>
              </a:rPr>
              <a:t>API REST</a:t>
            </a:r>
          </a:p>
        </p:txBody>
      </p:sp>
      <p:cxnSp>
        <p:nvCxnSpPr>
          <p:cNvPr id="290" name="Curved Connector 289"/>
          <p:cNvCxnSpPr>
            <a:cxnSpLocks/>
            <a:stCxn id="285" idx="3"/>
            <a:endCxn id="287" idx="1"/>
          </p:cNvCxnSpPr>
          <p:nvPr/>
        </p:nvCxnSpPr>
        <p:spPr>
          <a:xfrm>
            <a:off x="22756996" y="25999840"/>
            <a:ext cx="2402259" cy="1285964"/>
          </a:xfrm>
          <a:prstGeom prst="curvedConnector3">
            <a:avLst/>
          </a:prstGeom>
          <a:noFill/>
          <a:ln w="19050" cap="flat" cmpd="sng" algn="ctr">
            <a:solidFill>
              <a:srgbClr val="A5A5A5"/>
            </a:solidFill>
            <a:prstDash val="solid"/>
            <a:miter lim="800000"/>
            <a:tailEnd type="triangle"/>
          </a:ln>
          <a:effectLst/>
        </p:spPr>
      </p:cxnSp>
      <p:cxnSp>
        <p:nvCxnSpPr>
          <p:cNvPr id="291" name="Straight Arrow Connector 290"/>
          <p:cNvCxnSpPr>
            <a:cxnSpLocks/>
            <a:stCxn id="288" idx="3"/>
            <a:endCxn id="287" idx="0"/>
          </p:cNvCxnSpPr>
          <p:nvPr/>
        </p:nvCxnSpPr>
        <p:spPr>
          <a:xfrm>
            <a:off x="25844851" y="26461858"/>
            <a:ext cx="16764" cy="486511"/>
          </a:xfrm>
          <a:prstGeom prst="straightConnector1">
            <a:avLst/>
          </a:prstGeom>
          <a:noFill/>
          <a:ln w="19050" cap="flat" cmpd="sng" algn="ctr">
            <a:solidFill>
              <a:srgbClr val="A5A5A5"/>
            </a:solidFill>
            <a:prstDash val="solid"/>
            <a:miter lim="800000"/>
            <a:headEnd type="triangle"/>
            <a:tailEnd type="triangle"/>
          </a:ln>
          <a:effectLst/>
        </p:spPr>
      </p:cxnSp>
      <p:cxnSp>
        <p:nvCxnSpPr>
          <p:cNvPr id="292" name="Straight Arrow Connector 291"/>
          <p:cNvCxnSpPr>
            <a:cxnSpLocks/>
            <a:stCxn id="289" idx="2"/>
            <a:endCxn id="288" idx="1"/>
          </p:cNvCxnSpPr>
          <p:nvPr/>
        </p:nvCxnSpPr>
        <p:spPr>
          <a:xfrm flipH="1">
            <a:off x="25844851" y="25403780"/>
            <a:ext cx="12629" cy="333797"/>
          </a:xfrm>
          <a:prstGeom prst="straightConnector1">
            <a:avLst/>
          </a:prstGeom>
          <a:noFill/>
          <a:ln w="19050" cap="flat" cmpd="sng" algn="ctr">
            <a:solidFill>
              <a:srgbClr val="A5A5A5"/>
            </a:solidFill>
            <a:prstDash val="solid"/>
            <a:miter lim="800000"/>
            <a:headEnd type="triangle"/>
            <a:tailEnd type="triangle"/>
          </a:ln>
          <a:effectLst/>
        </p:spPr>
      </p:cxnSp>
      <p:sp>
        <p:nvSpPr>
          <p:cNvPr id="234" name="Rectangle 233"/>
          <p:cNvSpPr/>
          <p:nvPr/>
        </p:nvSpPr>
        <p:spPr>
          <a:xfrm>
            <a:off x="14175300" y="19796317"/>
            <a:ext cx="6576800" cy="3496977"/>
          </a:xfrm>
          <a:prstGeom prst="rect">
            <a:avLst/>
          </a:prstGeom>
          <a:noFill/>
          <a:ln w="12700" cap="flat" cmpd="sng" algn="ctr">
            <a:solidFill>
              <a:sysClr val="windowText" lastClr="000000"/>
            </a:solidFill>
            <a:prstDash val="lg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35" name="Rectangle 234"/>
          <p:cNvSpPr/>
          <p:nvPr/>
        </p:nvSpPr>
        <p:spPr>
          <a:xfrm>
            <a:off x="21624683" y="20403735"/>
            <a:ext cx="2249300" cy="618230"/>
          </a:xfrm>
          <a:prstGeom prst="rect">
            <a:avLst/>
          </a:prstGeom>
          <a:solidFill>
            <a:srgbClr val="44546A">
              <a:lumMod val="7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Optimisation des tournées</a:t>
            </a:r>
          </a:p>
        </p:txBody>
      </p:sp>
      <p:sp>
        <p:nvSpPr>
          <p:cNvPr id="236" name="Rectangle 235"/>
          <p:cNvSpPr/>
          <p:nvPr/>
        </p:nvSpPr>
        <p:spPr>
          <a:xfrm>
            <a:off x="25731244" y="20405842"/>
            <a:ext cx="2683007" cy="627586"/>
          </a:xfrm>
          <a:prstGeom prst="rect">
            <a:avLst/>
          </a:prstGeom>
          <a:solidFill>
            <a:srgbClr val="44546A">
              <a:lumMod val="75000"/>
            </a:srgbClr>
          </a:solidFill>
          <a:ln w="12700" cap="flat" cmpd="sng" algn="ctr">
            <a:noFill/>
            <a:prstDash val="solid"/>
            <a:miter lim="800000"/>
          </a:ln>
          <a:effectLst/>
        </p:spPr>
        <p:txBody>
          <a:bodyPr rtlCol="0" anchor="ctr"/>
          <a:lstStyle/>
          <a:p>
            <a:pPr lvl="0" algn="ctr" defTabSz="457200">
              <a:buClrTx/>
              <a:defRPr/>
            </a:pPr>
            <a:r>
              <a:rPr lang="fr-FR" sz="1600" b="1" kern="1200" dirty="0">
                <a:solidFill>
                  <a:prstClr val="white"/>
                </a:solidFill>
                <a:latin typeface="Helvetica" panose="020B0604020202020204" pitchFamily="34" charset="0"/>
                <a:ea typeface="+mn-ea"/>
                <a:cs typeface="Helvetica" panose="020B0604020202020204" pitchFamily="34" charset="0"/>
              </a:rPr>
              <a:t>N</a:t>
            </a:r>
            <a:r>
              <a:rPr kumimoji="0" lang="fr-FR" sz="1600" b="1" i="0" u="none" strike="noStrike" kern="1200" cap="none" spc="0" normalizeH="0" baseline="0" noProof="0" dirty="0" err="1">
                <a:ln>
                  <a:noFill/>
                </a:ln>
                <a:solidFill>
                  <a:prstClr val="white"/>
                </a:solidFill>
                <a:effectLst/>
                <a:uLnTx/>
                <a:uFillTx/>
                <a:latin typeface="Helvetica" panose="020B0604020202020204" pitchFamily="34" charset="0"/>
                <a:ea typeface="+mn-ea"/>
                <a:cs typeface="Helvetica" panose="020B0604020202020204" pitchFamily="34" charset="0"/>
              </a:rPr>
              <a:t>otifications</a:t>
            </a:r>
            <a:r>
              <a:rPr kumimoji="0" lang="fr-FR" sz="16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 </a:t>
            </a:r>
            <a:r>
              <a:rPr lang="fr-FR" sz="1600" b="1" kern="1200" dirty="0">
                <a:solidFill>
                  <a:prstClr val="white"/>
                </a:solidFill>
                <a:latin typeface="Helvetica" panose="020B0604020202020204" pitchFamily="34" charset="0"/>
                <a:cs typeface="Helvetica" panose="020B0604020202020204" pitchFamily="34" charset="0"/>
              </a:rPr>
              <a:t>Push   </a:t>
            </a:r>
            <a:endParaRPr kumimoji="0" lang="fr-FR" sz="16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37" name="Rectangle 236"/>
          <p:cNvSpPr/>
          <p:nvPr/>
        </p:nvSpPr>
        <p:spPr>
          <a:xfrm>
            <a:off x="21369734" y="22439928"/>
            <a:ext cx="2504248" cy="558689"/>
          </a:xfrm>
          <a:prstGeom prst="rect">
            <a:avLst/>
          </a:prstGeom>
          <a:solidFill>
            <a:srgbClr val="44546A">
              <a:lumMod val="7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Analyses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de données</a:t>
            </a:r>
          </a:p>
        </p:txBody>
      </p:sp>
      <p:sp>
        <p:nvSpPr>
          <p:cNvPr id="238" name="Rectangle 237"/>
          <p:cNvSpPr/>
          <p:nvPr/>
        </p:nvSpPr>
        <p:spPr>
          <a:xfrm>
            <a:off x="25751026" y="22439928"/>
            <a:ext cx="2714069" cy="558689"/>
          </a:xfrm>
          <a:prstGeom prst="rect">
            <a:avLst/>
          </a:prstGeom>
          <a:solidFill>
            <a:srgbClr val="44546A">
              <a:lumMod val="7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Informations</a:t>
            </a:r>
            <a:r>
              <a:rPr kumimoji="0" lang="fr-FR" sz="1600" b="1" i="0" u="none" strike="noStrike" kern="1200" cap="none" spc="0" normalizeH="0" noProof="0" dirty="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fr-FR" sz="16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géographiques</a:t>
            </a:r>
          </a:p>
        </p:txBody>
      </p:sp>
      <p:graphicFrame>
        <p:nvGraphicFramePr>
          <p:cNvPr id="239" name="Diagram 238"/>
          <p:cNvGraphicFramePr/>
          <p:nvPr>
            <p:extLst>
              <p:ext uri="{D42A27DB-BD31-4B8C-83A1-F6EECF244321}">
                <p14:modId xmlns:p14="http://schemas.microsoft.com/office/powerpoint/2010/main" val="351218942"/>
              </p:ext>
            </p:extLst>
          </p:nvPr>
        </p:nvGraphicFramePr>
        <p:xfrm>
          <a:off x="14352635" y="20297379"/>
          <a:ext cx="3416822" cy="280850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40" name="Diagram 239"/>
          <p:cNvGraphicFramePr/>
          <p:nvPr>
            <p:extLst>
              <p:ext uri="{D42A27DB-BD31-4B8C-83A1-F6EECF244321}">
                <p14:modId xmlns:p14="http://schemas.microsoft.com/office/powerpoint/2010/main" val="3218476213"/>
              </p:ext>
            </p:extLst>
          </p:nvPr>
        </p:nvGraphicFramePr>
        <p:xfrm>
          <a:off x="17571516" y="20297379"/>
          <a:ext cx="3416822" cy="280850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41" name="Rectangle 240"/>
          <p:cNvSpPr/>
          <p:nvPr/>
        </p:nvSpPr>
        <p:spPr>
          <a:xfrm>
            <a:off x="23566798" y="21289967"/>
            <a:ext cx="2714069" cy="702294"/>
          </a:xfrm>
          <a:prstGeom prst="rect">
            <a:avLst/>
          </a:prstGeom>
          <a:solidFill>
            <a:srgbClr val="FFC000"/>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Helvetica" panose="020B0604020202020204" pitchFamily="34" charset="0"/>
                <a:ea typeface="+mn-ea"/>
                <a:cs typeface="Helvetica" panose="020B0604020202020204" pitchFamily="34" charset="0"/>
              </a:rPr>
              <a:t>Système d'Information</a:t>
            </a:r>
          </a:p>
        </p:txBody>
      </p:sp>
      <p:cxnSp>
        <p:nvCxnSpPr>
          <p:cNvPr id="242" name="Curved Connector 241"/>
          <p:cNvCxnSpPr>
            <a:cxnSpLocks/>
            <a:endCxn id="236" idx="1"/>
          </p:cNvCxnSpPr>
          <p:nvPr/>
        </p:nvCxnSpPr>
        <p:spPr>
          <a:xfrm rot="5400000" flipH="1" flipV="1">
            <a:off x="25234467" y="20765131"/>
            <a:ext cx="542273" cy="451282"/>
          </a:xfrm>
          <a:prstGeom prst="curvedConnector2">
            <a:avLst/>
          </a:prstGeom>
          <a:noFill/>
          <a:ln w="38100" cap="flat" cmpd="sng" algn="ctr">
            <a:solidFill>
              <a:srgbClr val="A5A5A5"/>
            </a:solidFill>
            <a:prstDash val="solid"/>
            <a:miter lim="800000"/>
            <a:tailEnd type="triangle"/>
          </a:ln>
          <a:effectLst/>
        </p:spPr>
      </p:cxnSp>
      <p:cxnSp>
        <p:nvCxnSpPr>
          <p:cNvPr id="243" name="Curved Connector 242"/>
          <p:cNvCxnSpPr>
            <a:cxnSpLocks/>
            <a:endCxn id="235" idx="3"/>
          </p:cNvCxnSpPr>
          <p:nvPr/>
        </p:nvCxnSpPr>
        <p:spPr>
          <a:xfrm rot="16200000" flipV="1">
            <a:off x="23838127" y="20748706"/>
            <a:ext cx="593066" cy="521353"/>
          </a:xfrm>
          <a:prstGeom prst="curvedConnector2">
            <a:avLst/>
          </a:prstGeom>
          <a:noFill/>
          <a:ln w="38100" cap="flat" cmpd="sng" algn="ctr">
            <a:solidFill>
              <a:srgbClr val="A5A5A5"/>
            </a:solidFill>
            <a:prstDash val="solid"/>
            <a:miter lim="800000"/>
            <a:tailEnd type="triangle"/>
          </a:ln>
          <a:effectLst/>
        </p:spPr>
      </p:cxnSp>
      <p:cxnSp>
        <p:nvCxnSpPr>
          <p:cNvPr id="244" name="Curved Connector 243"/>
          <p:cNvCxnSpPr>
            <a:cxnSpLocks/>
            <a:endCxn id="237" idx="3"/>
          </p:cNvCxnSpPr>
          <p:nvPr/>
        </p:nvCxnSpPr>
        <p:spPr>
          <a:xfrm rot="5400000">
            <a:off x="23853835" y="22023404"/>
            <a:ext cx="716017" cy="675721"/>
          </a:xfrm>
          <a:prstGeom prst="curvedConnector2">
            <a:avLst/>
          </a:prstGeom>
          <a:noFill/>
          <a:ln w="38100" cap="flat" cmpd="sng" algn="ctr">
            <a:solidFill>
              <a:srgbClr val="A5A5A5"/>
            </a:solidFill>
            <a:prstDash val="solid"/>
            <a:miter lim="800000"/>
            <a:tailEnd type="triangle"/>
          </a:ln>
          <a:effectLst/>
        </p:spPr>
      </p:cxnSp>
      <p:cxnSp>
        <p:nvCxnSpPr>
          <p:cNvPr id="245" name="Curved Connector 244"/>
          <p:cNvCxnSpPr>
            <a:cxnSpLocks/>
            <a:endCxn id="238" idx="1"/>
          </p:cNvCxnSpPr>
          <p:nvPr/>
        </p:nvCxnSpPr>
        <p:spPr>
          <a:xfrm rot="16200000" flipH="1">
            <a:off x="25198534" y="22166781"/>
            <a:ext cx="729300" cy="375684"/>
          </a:xfrm>
          <a:prstGeom prst="curvedConnector2">
            <a:avLst/>
          </a:prstGeom>
          <a:noFill/>
          <a:ln w="38100" cap="flat" cmpd="sng" algn="ctr">
            <a:solidFill>
              <a:srgbClr val="A5A5A5"/>
            </a:solidFill>
            <a:prstDash val="solid"/>
            <a:miter lim="800000"/>
            <a:tailEnd type="triangle"/>
          </a:ln>
          <a:effectLst/>
        </p:spPr>
      </p:cxnSp>
      <p:sp>
        <p:nvSpPr>
          <p:cNvPr id="247" name="TextBox 246"/>
          <p:cNvSpPr txBox="1"/>
          <p:nvPr/>
        </p:nvSpPr>
        <p:spPr>
          <a:xfrm>
            <a:off x="26739985" y="19849256"/>
            <a:ext cx="2122697"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Helvetica" panose="020B0604020202020204" pitchFamily="34" charset="0"/>
                <a:ea typeface="+mn-ea"/>
                <a:cs typeface="Helvetica" panose="020B0604020202020204" pitchFamily="34" charset="0"/>
              </a:rPr>
              <a:t>Couche middleware</a:t>
            </a:r>
          </a:p>
        </p:txBody>
      </p:sp>
      <p:sp>
        <p:nvSpPr>
          <p:cNvPr id="248" name="TextBox 247"/>
          <p:cNvSpPr txBox="1"/>
          <p:nvPr/>
        </p:nvSpPr>
        <p:spPr>
          <a:xfrm>
            <a:off x="20564639" y="24343383"/>
            <a:ext cx="2111475"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0000"/>
                </a:solidFill>
                <a:effectLst/>
                <a:uLnTx/>
                <a:uFillTx/>
                <a:latin typeface="Helvetica" panose="020B0604020202020204" pitchFamily="34" charset="0"/>
                <a:ea typeface="+mn-ea"/>
                <a:cs typeface="Helvetica" panose="020B0604020202020204" pitchFamily="34" charset="0"/>
              </a:rPr>
              <a:t>Architecture réseau</a:t>
            </a:r>
          </a:p>
        </p:txBody>
      </p:sp>
      <p:sp>
        <p:nvSpPr>
          <p:cNvPr id="249" name="TextBox 248"/>
          <p:cNvSpPr txBox="1"/>
          <p:nvPr/>
        </p:nvSpPr>
        <p:spPr>
          <a:xfrm>
            <a:off x="24353572" y="24282590"/>
            <a:ext cx="2908168"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0000"/>
                </a:solidFill>
                <a:effectLst/>
                <a:uLnTx/>
                <a:uFillTx/>
                <a:latin typeface="Helvetica" panose="020B0604020202020204" pitchFamily="34" charset="0"/>
                <a:ea typeface="+mn-ea"/>
                <a:cs typeface="Helvetica" panose="020B0604020202020204" pitchFamily="34" charset="0"/>
              </a:rPr>
              <a:t>Communication &amp; </a:t>
            </a:r>
            <a:r>
              <a:rPr kumimoji="0" lang="fr-FR" sz="1600" b="1" i="0" u="none" strike="noStrike" kern="1200" cap="none" spc="0" normalizeH="0" baseline="0" noProof="0" dirty="0" err="1">
                <a:ln>
                  <a:noFill/>
                </a:ln>
                <a:solidFill>
                  <a:srgbClr val="FF0000"/>
                </a:solidFill>
                <a:effectLst/>
                <a:uLnTx/>
                <a:uFillTx/>
                <a:latin typeface="Helvetica" panose="020B0604020202020204" pitchFamily="34" charset="0"/>
                <a:ea typeface="+mn-ea"/>
                <a:cs typeface="Helvetica" panose="020B0604020202020204" pitchFamily="34" charset="0"/>
              </a:rPr>
              <a:t>Database</a:t>
            </a:r>
            <a:endParaRPr kumimoji="0" lang="fr-FR" sz="1600" b="1" i="0" u="none" strike="noStrike" kern="1200" cap="none" spc="0" normalizeH="0" baseline="0" noProof="0" dirty="0">
              <a:ln>
                <a:noFill/>
              </a:ln>
              <a:solidFill>
                <a:srgbClr val="FF0000"/>
              </a:solidFill>
              <a:effectLst/>
              <a:uLnTx/>
              <a:uFillTx/>
              <a:latin typeface="Helvetica" panose="020B0604020202020204" pitchFamily="34" charset="0"/>
              <a:ea typeface="+mn-ea"/>
              <a:cs typeface="Helvetica" panose="020B0604020202020204" pitchFamily="34" charset="0"/>
            </a:endParaRPr>
          </a:p>
        </p:txBody>
      </p:sp>
      <p:cxnSp>
        <p:nvCxnSpPr>
          <p:cNvPr id="252" name="Elbow Connector 251"/>
          <p:cNvCxnSpPr>
            <a:cxnSpLocks/>
            <a:stCxn id="231" idx="2"/>
            <a:endCxn id="286" idx="0"/>
          </p:cNvCxnSpPr>
          <p:nvPr/>
        </p:nvCxnSpPr>
        <p:spPr>
          <a:xfrm rot="16200000" flipH="1">
            <a:off x="23295700" y="21710382"/>
            <a:ext cx="787400" cy="4197648"/>
          </a:xfrm>
          <a:prstGeom prst="bentConnector3">
            <a:avLst>
              <a:gd name="adj1" fmla="val 50000"/>
            </a:avLst>
          </a:prstGeom>
          <a:noFill/>
          <a:ln w="28575" cap="flat" cmpd="sng" algn="ctr">
            <a:solidFill>
              <a:srgbClr val="ED7D31"/>
            </a:solidFill>
            <a:prstDash val="solid"/>
            <a:miter lim="800000"/>
            <a:headEnd type="triangle" w="med" len="med"/>
            <a:tailEnd type="triangle" w="med" len="med"/>
          </a:ln>
          <a:effectLst/>
        </p:spPr>
      </p:cxnSp>
      <p:pic>
        <p:nvPicPr>
          <p:cNvPr id="253" name="Picture 25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140949" y="20226962"/>
            <a:ext cx="757689" cy="827651"/>
          </a:xfrm>
          <a:prstGeom prst="rect">
            <a:avLst/>
          </a:prstGeom>
        </p:spPr>
      </p:pic>
      <p:pic>
        <p:nvPicPr>
          <p:cNvPr id="254" name="Picture 25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1136707" y="22267527"/>
            <a:ext cx="726418" cy="793494"/>
          </a:xfrm>
          <a:prstGeom prst="rect">
            <a:avLst/>
          </a:prstGeom>
        </p:spPr>
      </p:pic>
      <p:pic>
        <p:nvPicPr>
          <p:cNvPr id="255" name="Picture 25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7983048" y="20305064"/>
            <a:ext cx="757689" cy="827652"/>
          </a:xfrm>
          <a:prstGeom prst="rect">
            <a:avLst/>
          </a:prstGeom>
        </p:spPr>
      </p:pic>
      <p:pic>
        <p:nvPicPr>
          <p:cNvPr id="256" name="Picture 25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7894711" y="22248622"/>
            <a:ext cx="718483" cy="784826"/>
          </a:xfrm>
          <a:prstGeom prst="rect">
            <a:avLst/>
          </a:prstGeom>
        </p:spPr>
      </p:pic>
      <p:pic>
        <p:nvPicPr>
          <p:cNvPr id="257" name="Picture 25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242127">
            <a:off x="14910124" y="20053258"/>
            <a:ext cx="2651474" cy="1088218"/>
          </a:xfrm>
          <a:prstGeom prst="rect">
            <a:avLst/>
          </a:prstGeom>
        </p:spPr>
      </p:pic>
      <p:pic>
        <p:nvPicPr>
          <p:cNvPr id="258" name="Picture 25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8678561" y="20261814"/>
            <a:ext cx="836427" cy="913660"/>
          </a:xfrm>
          <a:prstGeom prst="rect">
            <a:avLst/>
          </a:prstGeom>
        </p:spPr>
      </p:pic>
      <p:sp>
        <p:nvSpPr>
          <p:cNvPr id="259" name="Rectangle 258"/>
          <p:cNvSpPr/>
          <p:nvPr/>
        </p:nvSpPr>
        <p:spPr>
          <a:xfrm>
            <a:off x="14175300" y="24241421"/>
            <a:ext cx="8689789" cy="3496977"/>
          </a:xfrm>
          <a:prstGeom prst="rect">
            <a:avLst/>
          </a:prstGeom>
          <a:noFill/>
          <a:ln w="12700" cap="flat" cmpd="sng" algn="ctr">
            <a:solidFill>
              <a:sysClr val="windowText" lastClr="000000"/>
            </a:solidFill>
            <a:prstDash val="lg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pic>
        <p:nvPicPr>
          <p:cNvPr id="260" name="Picture 259"/>
          <p:cNvPicPr>
            <a:picLocks noChangeAspect="1"/>
          </p:cNvPicPr>
          <p:nvPr/>
        </p:nvPicPr>
        <p:blipFill rotWithShape="1">
          <a:blip r:embed="rId25" cstate="print">
            <a:extLst>
              <a:ext uri="{28A0092B-C50C-407E-A947-70E740481C1C}">
                <a14:useLocalDpi xmlns:a14="http://schemas.microsoft.com/office/drawing/2010/main" val="0"/>
              </a:ext>
            </a:extLst>
          </a:blip>
          <a:srcRect b="43614"/>
          <a:stretch/>
        </p:blipFill>
        <p:spPr>
          <a:xfrm>
            <a:off x="21020339" y="24494751"/>
            <a:ext cx="1716715" cy="1057376"/>
          </a:xfrm>
          <a:prstGeom prst="rect">
            <a:avLst/>
          </a:prstGeom>
        </p:spPr>
      </p:pic>
      <p:sp>
        <p:nvSpPr>
          <p:cNvPr id="261" name="TextBox 260"/>
          <p:cNvSpPr txBox="1"/>
          <p:nvPr/>
        </p:nvSpPr>
        <p:spPr>
          <a:xfrm>
            <a:off x="17106978" y="26437613"/>
            <a:ext cx="1087157" cy="584775"/>
          </a:xfrm>
          <a:prstGeom prst="rect">
            <a:avLst/>
          </a:prstGeom>
          <a:solidFill>
            <a:srgbClr val="0071BC"/>
          </a:solid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err="1">
                <a:ln w="0"/>
                <a:solidFill>
                  <a:prstClr val="white"/>
                </a:solidFill>
                <a:effectLst>
                  <a:outerShdw blurRad="38100" dist="19050" dir="2700000" algn="tl" rotWithShape="0">
                    <a:prstClr val="black">
                      <a:alpha val="40000"/>
                    </a:prstClr>
                  </a:outerShdw>
                </a:effectLst>
                <a:uLnTx/>
                <a:uFillTx/>
                <a:latin typeface="Helvetica" panose="020B0604020202020204" pitchFamily="34" charset="0"/>
                <a:ea typeface="+mn-ea"/>
                <a:cs typeface="Helvetica" panose="020B0604020202020204" pitchFamily="34" charset="0"/>
              </a:rPr>
              <a:t>LoRa</a:t>
            </a:r>
            <a:endParaRPr kumimoji="0" lang="fr-FR" sz="16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Helvetica" panose="020B0604020202020204" pitchFamily="34" charset="0"/>
              <a:ea typeface="+mn-ea"/>
              <a:cs typeface="Helvetica"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Helvetica" panose="020B0604020202020204" pitchFamily="34" charset="0"/>
                <a:ea typeface="+mn-ea"/>
                <a:cs typeface="Helvetica" panose="020B0604020202020204" pitchFamily="34" charset="0"/>
              </a:rPr>
              <a:t> Gateway</a:t>
            </a:r>
          </a:p>
        </p:txBody>
      </p:sp>
      <p:sp>
        <p:nvSpPr>
          <p:cNvPr id="263" name="Rectangle 262"/>
          <p:cNvSpPr/>
          <p:nvPr/>
        </p:nvSpPr>
        <p:spPr>
          <a:xfrm>
            <a:off x="16304333" y="25165869"/>
            <a:ext cx="260511" cy="31724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64" name="Rectangle 263"/>
          <p:cNvSpPr/>
          <p:nvPr/>
        </p:nvSpPr>
        <p:spPr>
          <a:xfrm>
            <a:off x="16304333" y="25501785"/>
            <a:ext cx="669582" cy="326969"/>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65" name="Rectangle 264"/>
          <p:cNvSpPr/>
          <p:nvPr/>
        </p:nvSpPr>
        <p:spPr>
          <a:xfrm>
            <a:off x="15894314" y="25165870"/>
            <a:ext cx="367332" cy="541187"/>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6" name="TextBox 5">
            <a:extLst>
              <a:ext uri="{FF2B5EF4-FFF2-40B4-BE49-F238E27FC236}">
                <a16:creationId xmlns:a16="http://schemas.microsoft.com/office/drawing/2014/main" id="{E319E6DD-20F1-E846-BD9D-C712C3760BF1}"/>
              </a:ext>
            </a:extLst>
          </p:cNvPr>
          <p:cNvSpPr txBox="1"/>
          <p:nvPr/>
        </p:nvSpPr>
        <p:spPr>
          <a:xfrm>
            <a:off x="2890446" y="12729616"/>
            <a:ext cx="6224340" cy="369332"/>
          </a:xfrm>
          <a:prstGeom prst="rect">
            <a:avLst/>
          </a:prstGeom>
          <a:noFill/>
        </p:spPr>
        <p:txBody>
          <a:bodyPr wrap="square" rtlCol="0">
            <a:spAutoFit/>
          </a:bodyPr>
          <a:lstStyle/>
          <a:p>
            <a:r>
              <a:rPr lang="fr-FR" sz="1800" i="1" dirty="0">
                <a:latin typeface="Helvetica" pitchFamily="2" charset="0"/>
              </a:rPr>
              <a:t>Composition des déchets ménagers marocains </a:t>
            </a:r>
            <a:r>
              <a:rPr lang="fr-FR" sz="1800" i="1" dirty="0">
                <a:latin typeface="Helvetica" pitchFamily="2" charset="0"/>
                <a:ea typeface="Helvetica Neue"/>
                <a:cs typeface="Helvetica" panose="020B0604020202020204" pitchFamily="34" charset="0"/>
              </a:rPr>
              <a:t>[1].</a:t>
            </a:r>
            <a:r>
              <a:rPr lang="fr-FR" sz="1800" i="1" dirty="0">
                <a:latin typeface="Helvetica" pitchFamily="2" charset="0"/>
              </a:rPr>
              <a:t>  </a:t>
            </a:r>
          </a:p>
        </p:txBody>
      </p:sp>
      <p:pic>
        <p:nvPicPr>
          <p:cNvPr id="8" name="Picture 7" descr="A picture containing LEGO, toy&#10;&#10;Description automatically generated">
            <a:extLst>
              <a:ext uri="{FF2B5EF4-FFF2-40B4-BE49-F238E27FC236}">
                <a16:creationId xmlns:a16="http://schemas.microsoft.com/office/drawing/2014/main" id="{4D0A8000-F919-7E41-9A16-3C93F56349A8}"/>
              </a:ext>
            </a:extLst>
          </p:cNvPr>
          <p:cNvPicPr>
            <a:picLocks noChangeAspect="1"/>
          </p:cNvPicPr>
          <p:nvPr/>
        </p:nvPicPr>
        <p:blipFill>
          <a:blip r:embed="rId26"/>
          <a:stretch>
            <a:fillRect/>
          </a:stretch>
        </p:blipFill>
        <p:spPr>
          <a:xfrm>
            <a:off x="1373431" y="21175578"/>
            <a:ext cx="8953208" cy="4914826"/>
          </a:xfrm>
          <a:prstGeom prst="rect">
            <a:avLst/>
          </a:prstGeom>
        </p:spPr>
      </p:pic>
      <p:sp>
        <p:nvSpPr>
          <p:cNvPr id="156" name="Shape">
            <a:extLst>
              <a:ext uri="{FF2B5EF4-FFF2-40B4-BE49-F238E27FC236}">
                <a16:creationId xmlns:a16="http://schemas.microsoft.com/office/drawing/2014/main" id="{A3FB34BC-3ABC-684B-ABCA-A644871DEEE8}"/>
              </a:ext>
            </a:extLst>
          </p:cNvPr>
          <p:cNvSpPr/>
          <p:nvPr/>
        </p:nvSpPr>
        <p:spPr>
          <a:xfrm rot="16200000">
            <a:off x="1644793" y="26036115"/>
            <a:ext cx="1940137" cy="1904835"/>
          </a:xfrm>
          <a:custGeom>
            <a:avLst/>
            <a:gdLst/>
            <a:ahLst/>
            <a:cxnLst>
              <a:cxn ang="0">
                <a:pos x="wd2" y="hd2"/>
              </a:cxn>
              <a:cxn ang="5400000">
                <a:pos x="wd2" y="hd2"/>
              </a:cxn>
              <a:cxn ang="10800000">
                <a:pos x="wd2" y="hd2"/>
              </a:cxn>
              <a:cxn ang="16200000">
                <a:pos x="wd2" y="hd2"/>
              </a:cxn>
            </a:cxnLst>
            <a:rect l="0" t="0" r="r" b="b"/>
            <a:pathLst>
              <a:path w="21600" h="21600" extrusionOk="0">
                <a:moveTo>
                  <a:pt x="13568" y="21600"/>
                </a:moveTo>
                <a:lnTo>
                  <a:pt x="1726" y="21600"/>
                </a:lnTo>
                <a:cubicBezTo>
                  <a:pt x="770" y="21600"/>
                  <a:pt x="0" y="19642"/>
                  <a:pt x="0" y="17211"/>
                </a:cubicBezTo>
                <a:lnTo>
                  <a:pt x="0" y="4389"/>
                </a:lnTo>
                <a:cubicBezTo>
                  <a:pt x="0" y="1958"/>
                  <a:pt x="770" y="0"/>
                  <a:pt x="1726" y="0"/>
                </a:cubicBezTo>
                <a:lnTo>
                  <a:pt x="13568" y="0"/>
                </a:lnTo>
                <a:cubicBezTo>
                  <a:pt x="14040" y="0"/>
                  <a:pt x="14487" y="505"/>
                  <a:pt x="14822" y="1358"/>
                </a:cubicBezTo>
                <a:lnTo>
                  <a:pt x="18372" y="10800"/>
                </a:lnTo>
                <a:lnTo>
                  <a:pt x="14822" y="20242"/>
                </a:lnTo>
                <a:cubicBezTo>
                  <a:pt x="14499" y="21126"/>
                  <a:pt x="14040" y="21600"/>
                  <a:pt x="13568" y="21600"/>
                </a:cubicBezTo>
                <a:close/>
                <a:moveTo>
                  <a:pt x="17057" y="2400"/>
                </a:moveTo>
                <a:lnTo>
                  <a:pt x="16150" y="2400"/>
                </a:lnTo>
                <a:lnTo>
                  <a:pt x="19316" y="10800"/>
                </a:lnTo>
                <a:lnTo>
                  <a:pt x="16150" y="19200"/>
                </a:lnTo>
                <a:lnTo>
                  <a:pt x="17057" y="19200"/>
                </a:lnTo>
                <a:lnTo>
                  <a:pt x="20222" y="10800"/>
                </a:lnTo>
                <a:lnTo>
                  <a:pt x="17057" y="2400"/>
                </a:lnTo>
                <a:close/>
                <a:moveTo>
                  <a:pt x="19440" y="5053"/>
                </a:moveTo>
                <a:lnTo>
                  <a:pt x="18819" y="5053"/>
                </a:lnTo>
                <a:lnTo>
                  <a:pt x="20979" y="10800"/>
                </a:lnTo>
                <a:lnTo>
                  <a:pt x="18819" y="16547"/>
                </a:lnTo>
                <a:lnTo>
                  <a:pt x="19440" y="16547"/>
                </a:lnTo>
                <a:lnTo>
                  <a:pt x="21600" y="10800"/>
                </a:lnTo>
                <a:lnTo>
                  <a:pt x="19440" y="5053"/>
                </a:lnTo>
                <a:close/>
              </a:path>
            </a:pathLst>
          </a:custGeom>
          <a:solidFill>
            <a:schemeClr val="tx2"/>
          </a:solidFill>
          <a:ln w="12700">
            <a:solidFill>
              <a:schemeClr val="tx2">
                <a:lumMod val="75000"/>
              </a:schemeClr>
            </a:solidFill>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dirty="0"/>
          </a:p>
        </p:txBody>
      </p:sp>
      <p:sp>
        <p:nvSpPr>
          <p:cNvPr id="157" name="Shape">
            <a:extLst>
              <a:ext uri="{FF2B5EF4-FFF2-40B4-BE49-F238E27FC236}">
                <a16:creationId xmlns:a16="http://schemas.microsoft.com/office/drawing/2014/main" id="{F9FDB7F5-B72C-2541-AC3C-7BCA7D150808}"/>
              </a:ext>
            </a:extLst>
          </p:cNvPr>
          <p:cNvSpPr/>
          <p:nvPr/>
        </p:nvSpPr>
        <p:spPr>
          <a:xfrm rot="16200000">
            <a:off x="3853895" y="25993767"/>
            <a:ext cx="1940137" cy="1904835"/>
          </a:xfrm>
          <a:custGeom>
            <a:avLst/>
            <a:gdLst/>
            <a:ahLst/>
            <a:cxnLst>
              <a:cxn ang="0">
                <a:pos x="wd2" y="hd2"/>
              </a:cxn>
              <a:cxn ang="5400000">
                <a:pos x="wd2" y="hd2"/>
              </a:cxn>
              <a:cxn ang="10800000">
                <a:pos x="wd2" y="hd2"/>
              </a:cxn>
              <a:cxn ang="16200000">
                <a:pos x="wd2" y="hd2"/>
              </a:cxn>
            </a:cxnLst>
            <a:rect l="0" t="0" r="r" b="b"/>
            <a:pathLst>
              <a:path w="21600" h="21600" extrusionOk="0">
                <a:moveTo>
                  <a:pt x="13568" y="21600"/>
                </a:moveTo>
                <a:lnTo>
                  <a:pt x="1726" y="21600"/>
                </a:lnTo>
                <a:cubicBezTo>
                  <a:pt x="770" y="21600"/>
                  <a:pt x="0" y="19642"/>
                  <a:pt x="0" y="17211"/>
                </a:cubicBezTo>
                <a:lnTo>
                  <a:pt x="0" y="4389"/>
                </a:lnTo>
                <a:cubicBezTo>
                  <a:pt x="0" y="1958"/>
                  <a:pt x="770" y="0"/>
                  <a:pt x="1726" y="0"/>
                </a:cubicBezTo>
                <a:lnTo>
                  <a:pt x="13568" y="0"/>
                </a:lnTo>
                <a:cubicBezTo>
                  <a:pt x="14040" y="0"/>
                  <a:pt x="14487" y="505"/>
                  <a:pt x="14822" y="1358"/>
                </a:cubicBezTo>
                <a:lnTo>
                  <a:pt x="18372" y="10800"/>
                </a:lnTo>
                <a:lnTo>
                  <a:pt x="14822" y="20242"/>
                </a:lnTo>
                <a:cubicBezTo>
                  <a:pt x="14499" y="21126"/>
                  <a:pt x="14040" y="21600"/>
                  <a:pt x="13568" y="21600"/>
                </a:cubicBezTo>
                <a:close/>
                <a:moveTo>
                  <a:pt x="17057" y="2400"/>
                </a:moveTo>
                <a:lnTo>
                  <a:pt x="16150" y="2400"/>
                </a:lnTo>
                <a:lnTo>
                  <a:pt x="19316" y="10800"/>
                </a:lnTo>
                <a:lnTo>
                  <a:pt x="16150" y="19200"/>
                </a:lnTo>
                <a:lnTo>
                  <a:pt x="17057" y="19200"/>
                </a:lnTo>
                <a:lnTo>
                  <a:pt x="20222" y="10800"/>
                </a:lnTo>
                <a:lnTo>
                  <a:pt x="17057" y="2400"/>
                </a:lnTo>
                <a:close/>
                <a:moveTo>
                  <a:pt x="19440" y="5053"/>
                </a:moveTo>
                <a:lnTo>
                  <a:pt x="18819" y="5053"/>
                </a:lnTo>
                <a:lnTo>
                  <a:pt x="20979" y="10800"/>
                </a:lnTo>
                <a:lnTo>
                  <a:pt x="18819" y="16547"/>
                </a:lnTo>
                <a:lnTo>
                  <a:pt x="19440" y="16547"/>
                </a:lnTo>
                <a:lnTo>
                  <a:pt x="21600" y="10800"/>
                </a:lnTo>
                <a:lnTo>
                  <a:pt x="19440" y="5053"/>
                </a:lnTo>
                <a:close/>
              </a:path>
            </a:pathLst>
          </a:custGeom>
          <a:solidFill>
            <a:schemeClr val="tx2"/>
          </a:solidFill>
          <a:ln w="12700">
            <a:solidFill>
              <a:schemeClr val="tx2">
                <a:lumMod val="75000"/>
              </a:schemeClr>
            </a:solidFill>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dirty="0"/>
          </a:p>
        </p:txBody>
      </p:sp>
      <p:sp>
        <p:nvSpPr>
          <p:cNvPr id="158" name="Shape">
            <a:extLst>
              <a:ext uri="{FF2B5EF4-FFF2-40B4-BE49-F238E27FC236}">
                <a16:creationId xmlns:a16="http://schemas.microsoft.com/office/drawing/2014/main" id="{EF49CC5B-95AA-2147-8565-5085E558AD5E}"/>
              </a:ext>
            </a:extLst>
          </p:cNvPr>
          <p:cNvSpPr/>
          <p:nvPr/>
        </p:nvSpPr>
        <p:spPr>
          <a:xfrm rot="16200000">
            <a:off x="6108359" y="26060198"/>
            <a:ext cx="1940137" cy="1904835"/>
          </a:xfrm>
          <a:custGeom>
            <a:avLst/>
            <a:gdLst/>
            <a:ahLst/>
            <a:cxnLst>
              <a:cxn ang="0">
                <a:pos x="wd2" y="hd2"/>
              </a:cxn>
              <a:cxn ang="5400000">
                <a:pos x="wd2" y="hd2"/>
              </a:cxn>
              <a:cxn ang="10800000">
                <a:pos x="wd2" y="hd2"/>
              </a:cxn>
              <a:cxn ang="16200000">
                <a:pos x="wd2" y="hd2"/>
              </a:cxn>
            </a:cxnLst>
            <a:rect l="0" t="0" r="r" b="b"/>
            <a:pathLst>
              <a:path w="21600" h="21600" extrusionOk="0">
                <a:moveTo>
                  <a:pt x="13568" y="21600"/>
                </a:moveTo>
                <a:lnTo>
                  <a:pt x="1726" y="21600"/>
                </a:lnTo>
                <a:cubicBezTo>
                  <a:pt x="770" y="21600"/>
                  <a:pt x="0" y="19642"/>
                  <a:pt x="0" y="17211"/>
                </a:cubicBezTo>
                <a:lnTo>
                  <a:pt x="0" y="4389"/>
                </a:lnTo>
                <a:cubicBezTo>
                  <a:pt x="0" y="1958"/>
                  <a:pt x="770" y="0"/>
                  <a:pt x="1726" y="0"/>
                </a:cubicBezTo>
                <a:lnTo>
                  <a:pt x="13568" y="0"/>
                </a:lnTo>
                <a:cubicBezTo>
                  <a:pt x="14040" y="0"/>
                  <a:pt x="14487" y="505"/>
                  <a:pt x="14822" y="1358"/>
                </a:cubicBezTo>
                <a:lnTo>
                  <a:pt x="18372" y="10800"/>
                </a:lnTo>
                <a:lnTo>
                  <a:pt x="14822" y="20242"/>
                </a:lnTo>
                <a:cubicBezTo>
                  <a:pt x="14499" y="21126"/>
                  <a:pt x="14040" y="21600"/>
                  <a:pt x="13568" y="21600"/>
                </a:cubicBezTo>
                <a:close/>
                <a:moveTo>
                  <a:pt x="17057" y="2400"/>
                </a:moveTo>
                <a:lnTo>
                  <a:pt x="16150" y="2400"/>
                </a:lnTo>
                <a:lnTo>
                  <a:pt x="19316" y="10800"/>
                </a:lnTo>
                <a:lnTo>
                  <a:pt x="16150" y="19200"/>
                </a:lnTo>
                <a:lnTo>
                  <a:pt x="17057" y="19200"/>
                </a:lnTo>
                <a:lnTo>
                  <a:pt x="20222" y="10800"/>
                </a:lnTo>
                <a:lnTo>
                  <a:pt x="17057" y="2400"/>
                </a:lnTo>
                <a:close/>
                <a:moveTo>
                  <a:pt x="19440" y="5053"/>
                </a:moveTo>
                <a:lnTo>
                  <a:pt x="18819" y="5053"/>
                </a:lnTo>
                <a:lnTo>
                  <a:pt x="20979" y="10800"/>
                </a:lnTo>
                <a:lnTo>
                  <a:pt x="18819" y="16547"/>
                </a:lnTo>
                <a:lnTo>
                  <a:pt x="19440" y="16547"/>
                </a:lnTo>
                <a:lnTo>
                  <a:pt x="21600" y="10800"/>
                </a:lnTo>
                <a:lnTo>
                  <a:pt x="19440" y="5053"/>
                </a:lnTo>
                <a:close/>
              </a:path>
            </a:pathLst>
          </a:custGeom>
          <a:solidFill>
            <a:schemeClr val="tx2"/>
          </a:solidFill>
          <a:ln w="12700">
            <a:solidFill>
              <a:schemeClr val="tx2">
                <a:lumMod val="75000"/>
              </a:schemeClr>
            </a:solidFill>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dirty="0"/>
          </a:p>
        </p:txBody>
      </p:sp>
      <p:sp>
        <p:nvSpPr>
          <p:cNvPr id="159" name="Shape">
            <a:extLst>
              <a:ext uri="{FF2B5EF4-FFF2-40B4-BE49-F238E27FC236}">
                <a16:creationId xmlns:a16="http://schemas.microsoft.com/office/drawing/2014/main" id="{A2004421-AB46-D944-A527-860DC3BCD644}"/>
              </a:ext>
            </a:extLst>
          </p:cNvPr>
          <p:cNvSpPr/>
          <p:nvPr/>
        </p:nvSpPr>
        <p:spPr>
          <a:xfrm rot="16200000">
            <a:off x="8361924" y="26055932"/>
            <a:ext cx="1940137" cy="1904835"/>
          </a:xfrm>
          <a:custGeom>
            <a:avLst/>
            <a:gdLst/>
            <a:ahLst/>
            <a:cxnLst>
              <a:cxn ang="0">
                <a:pos x="wd2" y="hd2"/>
              </a:cxn>
              <a:cxn ang="5400000">
                <a:pos x="wd2" y="hd2"/>
              </a:cxn>
              <a:cxn ang="10800000">
                <a:pos x="wd2" y="hd2"/>
              </a:cxn>
              <a:cxn ang="16200000">
                <a:pos x="wd2" y="hd2"/>
              </a:cxn>
            </a:cxnLst>
            <a:rect l="0" t="0" r="r" b="b"/>
            <a:pathLst>
              <a:path w="21600" h="21600" extrusionOk="0">
                <a:moveTo>
                  <a:pt x="13568" y="21600"/>
                </a:moveTo>
                <a:lnTo>
                  <a:pt x="1726" y="21600"/>
                </a:lnTo>
                <a:cubicBezTo>
                  <a:pt x="770" y="21600"/>
                  <a:pt x="0" y="19642"/>
                  <a:pt x="0" y="17211"/>
                </a:cubicBezTo>
                <a:lnTo>
                  <a:pt x="0" y="4389"/>
                </a:lnTo>
                <a:cubicBezTo>
                  <a:pt x="0" y="1958"/>
                  <a:pt x="770" y="0"/>
                  <a:pt x="1726" y="0"/>
                </a:cubicBezTo>
                <a:lnTo>
                  <a:pt x="13568" y="0"/>
                </a:lnTo>
                <a:cubicBezTo>
                  <a:pt x="14040" y="0"/>
                  <a:pt x="14487" y="505"/>
                  <a:pt x="14822" y="1358"/>
                </a:cubicBezTo>
                <a:lnTo>
                  <a:pt x="18372" y="10800"/>
                </a:lnTo>
                <a:lnTo>
                  <a:pt x="14822" y="20242"/>
                </a:lnTo>
                <a:cubicBezTo>
                  <a:pt x="14499" y="21126"/>
                  <a:pt x="14040" y="21600"/>
                  <a:pt x="13568" y="21600"/>
                </a:cubicBezTo>
                <a:close/>
                <a:moveTo>
                  <a:pt x="17057" y="2400"/>
                </a:moveTo>
                <a:lnTo>
                  <a:pt x="16150" y="2400"/>
                </a:lnTo>
                <a:lnTo>
                  <a:pt x="19316" y="10800"/>
                </a:lnTo>
                <a:lnTo>
                  <a:pt x="16150" y="19200"/>
                </a:lnTo>
                <a:lnTo>
                  <a:pt x="17057" y="19200"/>
                </a:lnTo>
                <a:lnTo>
                  <a:pt x="20222" y="10800"/>
                </a:lnTo>
                <a:lnTo>
                  <a:pt x="17057" y="2400"/>
                </a:lnTo>
                <a:close/>
                <a:moveTo>
                  <a:pt x="19440" y="5053"/>
                </a:moveTo>
                <a:lnTo>
                  <a:pt x="18819" y="5053"/>
                </a:lnTo>
                <a:lnTo>
                  <a:pt x="20979" y="10800"/>
                </a:lnTo>
                <a:lnTo>
                  <a:pt x="18819" y="16547"/>
                </a:lnTo>
                <a:lnTo>
                  <a:pt x="19440" y="16547"/>
                </a:lnTo>
                <a:lnTo>
                  <a:pt x="21600" y="10800"/>
                </a:lnTo>
                <a:lnTo>
                  <a:pt x="19440" y="5053"/>
                </a:lnTo>
                <a:close/>
              </a:path>
            </a:pathLst>
          </a:custGeom>
          <a:solidFill>
            <a:schemeClr val="tx2"/>
          </a:solidFill>
          <a:ln w="12700">
            <a:solidFill>
              <a:schemeClr val="tx2">
                <a:lumMod val="75000"/>
              </a:schemeClr>
            </a:solidFill>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dirty="0"/>
          </a:p>
        </p:txBody>
      </p:sp>
      <p:pic>
        <p:nvPicPr>
          <p:cNvPr id="11" name="Picture 10" descr="Icon&#10;&#10;Description automatically generated">
            <a:extLst>
              <a:ext uri="{FF2B5EF4-FFF2-40B4-BE49-F238E27FC236}">
                <a16:creationId xmlns:a16="http://schemas.microsoft.com/office/drawing/2014/main" id="{DA046EA0-2CE6-1F40-A20B-52D91D88F080}"/>
              </a:ext>
            </a:extLst>
          </p:cNvPr>
          <p:cNvPicPr>
            <a:picLocks noChangeAspect="1"/>
          </p:cNvPicPr>
          <p:nvPr/>
        </p:nvPicPr>
        <p:blipFill>
          <a:blip r:embed="rId27"/>
          <a:stretch>
            <a:fillRect/>
          </a:stretch>
        </p:blipFill>
        <p:spPr>
          <a:xfrm>
            <a:off x="2058958" y="26610209"/>
            <a:ext cx="596571" cy="596571"/>
          </a:xfrm>
          <a:prstGeom prst="rect">
            <a:avLst/>
          </a:prstGeom>
        </p:spPr>
      </p:pic>
      <p:pic>
        <p:nvPicPr>
          <p:cNvPr id="160" name="Picture 159" descr="Icon&#10;&#10;Description automatically generated">
            <a:extLst>
              <a:ext uri="{FF2B5EF4-FFF2-40B4-BE49-F238E27FC236}">
                <a16:creationId xmlns:a16="http://schemas.microsoft.com/office/drawing/2014/main" id="{36EC0ACA-0B8C-524F-8669-50BC20E2866D}"/>
              </a:ext>
            </a:extLst>
          </p:cNvPr>
          <p:cNvPicPr>
            <a:picLocks noChangeAspect="1"/>
          </p:cNvPicPr>
          <p:nvPr/>
        </p:nvPicPr>
        <p:blipFill>
          <a:blip r:embed="rId3"/>
          <a:stretch>
            <a:fillRect/>
          </a:stretch>
        </p:blipFill>
        <p:spPr>
          <a:xfrm flipH="1">
            <a:off x="2373182" y="26306994"/>
            <a:ext cx="756928" cy="756928"/>
          </a:xfrm>
          <a:prstGeom prst="rect">
            <a:avLst/>
          </a:prstGeom>
        </p:spPr>
      </p:pic>
      <p:pic>
        <p:nvPicPr>
          <p:cNvPr id="15" name="Picture 14">
            <a:extLst>
              <a:ext uri="{FF2B5EF4-FFF2-40B4-BE49-F238E27FC236}">
                <a16:creationId xmlns:a16="http://schemas.microsoft.com/office/drawing/2014/main" id="{122182C9-A620-DE45-BF1F-F9C2B7D5085B}"/>
              </a:ext>
            </a:extLst>
          </p:cNvPr>
          <p:cNvPicPr>
            <a:picLocks noChangeAspect="1"/>
          </p:cNvPicPr>
          <p:nvPr/>
        </p:nvPicPr>
        <p:blipFill>
          <a:blip r:embed="rId28"/>
          <a:stretch>
            <a:fillRect/>
          </a:stretch>
        </p:blipFill>
        <p:spPr>
          <a:xfrm rot="916483">
            <a:off x="4895420" y="26573403"/>
            <a:ext cx="564886" cy="564886"/>
          </a:xfrm>
          <a:prstGeom prst="rect">
            <a:avLst/>
          </a:prstGeom>
        </p:spPr>
      </p:pic>
      <p:sp>
        <p:nvSpPr>
          <p:cNvPr id="16" name="Cloud 15">
            <a:extLst>
              <a:ext uri="{FF2B5EF4-FFF2-40B4-BE49-F238E27FC236}">
                <a16:creationId xmlns:a16="http://schemas.microsoft.com/office/drawing/2014/main" id="{3A062693-383B-E146-A13E-A87722620ACC}"/>
              </a:ext>
            </a:extLst>
          </p:cNvPr>
          <p:cNvSpPr/>
          <p:nvPr/>
        </p:nvSpPr>
        <p:spPr>
          <a:xfrm>
            <a:off x="4535929" y="26589199"/>
            <a:ext cx="499411" cy="456518"/>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A"/>
          </a:p>
        </p:txBody>
      </p:sp>
      <p:pic>
        <p:nvPicPr>
          <p:cNvPr id="161" name="Picture 160" descr="Icon&#10;&#10;Description automatically generated">
            <a:extLst>
              <a:ext uri="{FF2B5EF4-FFF2-40B4-BE49-F238E27FC236}">
                <a16:creationId xmlns:a16="http://schemas.microsoft.com/office/drawing/2014/main" id="{23232ADC-28E2-1942-B6F5-8ABB438ADA70}"/>
              </a:ext>
            </a:extLst>
          </p:cNvPr>
          <p:cNvPicPr>
            <a:picLocks noChangeAspect="1"/>
          </p:cNvPicPr>
          <p:nvPr/>
        </p:nvPicPr>
        <p:blipFill>
          <a:blip r:embed="rId3"/>
          <a:stretch>
            <a:fillRect/>
          </a:stretch>
        </p:blipFill>
        <p:spPr>
          <a:xfrm flipH="1">
            <a:off x="4037700" y="26380107"/>
            <a:ext cx="756928" cy="756928"/>
          </a:xfrm>
          <a:prstGeom prst="rect">
            <a:avLst/>
          </a:prstGeom>
        </p:spPr>
      </p:pic>
      <p:pic>
        <p:nvPicPr>
          <p:cNvPr id="162" name="Picture 161" descr="Icon&#10;&#10;Description automatically generated">
            <a:extLst>
              <a:ext uri="{FF2B5EF4-FFF2-40B4-BE49-F238E27FC236}">
                <a16:creationId xmlns:a16="http://schemas.microsoft.com/office/drawing/2014/main" id="{EF6DB281-C3C5-8944-804F-7EC3A0F1CFA5}"/>
              </a:ext>
            </a:extLst>
          </p:cNvPr>
          <p:cNvPicPr>
            <a:picLocks noChangeAspect="1"/>
          </p:cNvPicPr>
          <p:nvPr/>
        </p:nvPicPr>
        <p:blipFill>
          <a:blip r:embed="rId3"/>
          <a:stretch>
            <a:fillRect/>
          </a:stretch>
        </p:blipFill>
        <p:spPr>
          <a:xfrm flipH="1">
            <a:off x="4138519" y="26505379"/>
            <a:ext cx="756928" cy="756928"/>
          </a:xfrm>
          <a:prstGeom prst="rect">
            <a:avLst/>
          </a:prstGeom>
        </p:spPr>
      </p:pic>
      <p:pic>
        <p:nvPicPr>
          <p:cNvPr id="164" name="Picture 163" descr="Icon&#10;&#10;Description automatically generated">
            <a:extLst>
              <a:ext uri="{FF2B5EF4-FFF2-40B4-BE49-F238E27FC236}">
                <a16:creationId xmlns:a16="http://schemas.microsoft.com/office/drawing/2014/main" id="{D1C1A035-0158-1340-8766-99A3FF012DBA}"/>
              </a:ext>
            </a:extLst>
          </p:cNvPr>
          <p:cNvPicPr>
            <a:picLocks noChangeAspect="1"/>
          </p:cNvPicPr>
          <p:nvPr/>
        </p:nvPicPr>
        <p:blipFill>
          <a:blip r:embed="rId3"/>
          <a:stretch>
            <a:fillRect/>
          </a:stretch>
        </p:blipFill>
        <p:spPr>
          <a:xfrm flipH="1">
            <a:off x="4215485" y="26610068"/>
            <a:ext cx="756928" cy="756928"/>
          </a:xfrm>
          <a:prstGeom prst="rect">
            <a:avLst/>
          </a:prstGeom>
        </p:spPr>
      </p:pic>
      <p:pic>
        <p:nvPicPr>
          <p:cNvPr id="141" name="Picture 6" descr="100 Dirhams Type 2012 Maroc | Maroc - Le catalogue Numizon">
            <a:extLst>
              <a:ext uri="{FF2B5EF4-FFF2-40B4-BE49-F238E27FC236}">
                <a16:creationId xmlns:a16="http://schemas.microsoft.com/office/drawing/2014/main" id="{649DE160-7613-2744-8AB4-506CFB161298}"/>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542206" y="26573885"/>
            <a:ext cx="978309" cy="470058"/>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6" descr="100 Dirhams Type 2012 Maroc | Maroc - Le catalogue Numizon">
            <a:extLst>
              <a:ext uri="{FF2B5EF4-FFF2-40B4-BE49-F238E27FC236}">
                <a16:creationId xmlns:a16="http://schemas.microsoft.com/office/drawing/2014/main" id="{7598049A-BC13-584C-9627-F3805D4D5129}"/>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590732" y="26673671"/>
            <a:ext cx="978309" cy="470058"/>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6" descr="100 Dirhams Type 2012 Maroc | Maroc - Le catalogue Numizon">
            <a:extLst>
              <a:ext uri="{FF2B5EF4-FFF2-40B4-BE49-F238E27FC236}">
                <a16:creationId xmlns:a16="http://schemas.microsoft.com/office/drawing/2014/main" id="{1589695B-D6F8-7E4E-A307-BEA4D318245E}"/>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615316" y="26767079"/>
            <a:ext cx="978309" cy="470058"/>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1">
            <a:extLst>
              <a:ext uri="{FF2B5EF4-FFF2-40B4-BE49-F238E27FC236}">
                <a16:creationId xmlns:a16="http://schemas.microsoft.com/office/drawing/2014/main" id="{56610C9A-846F-5045-B179-24909AF0640E}"/>
              </a:ext>
            </a:extLst>
          </p:cNvPr>
          <p:cNvSpPr/>
          <p:nvPr/>
        </p:nvSpPr>
        <p:spPr>
          <a:xfrm rot="10800000">
            <a:off x="6852823" y="26428975"/>
            <a:ext cx="258450" cy="79222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A"/>
          </a:p>
        </p:txBody>
      </p:sp>
      <p:pic>
        <p:nvPicPr>
          <p:cNvPr id="4" name="Picture 3" descr="Icon&#10;&#10;Description automatically generated">
            <a:extLst>
              <a:ext uri="{FF2B5EF4-FFF2-40B4-BE49-F238E27FC236}">
                <a16:creationId xmlns:a16="http://schemas.microsoft.com/office/drawing/2014/main" id="{C0C76146-5820-3343-8B53-8283466A8FAC}"/>
              </a:ext>
            </a:extLst>
          </p:cNvPr>
          <p:cNvPicPr>
            <a:picLocks noChangeAspect="1"/>
          </p:cNvPicPr>
          <p:nvPr/>
        </p:nvPicPr>
        <p:blipFill>
          <a:blip r:embed="rId30"/>
          <a:stretch>
            <a:fillRect/>
          </a:stretch>
        </p:blipFill>
        <p:spPr>
          <a:xfrm>
            <a:off x="9049411" y="26580065"/>
            <a:ext cx="571945" cy="571945"/>
          </a:xfrm>
          <a:prstGeom prst="rect">
            <a:avLst/>
          </a:prstGeom>
        </p:spPr>
      </p:pic>
      <p:sp>
        <p:nvSpPr>
          <p:cNvPr id="7" name="&quot;No&quot; Symbol 6">
            <a:extLst>
              <a:ext uri="{FF2B5EF4-FFF2-40B4-BE49-F238E27FC236}">
                <a16:creationId xmlns:a16="http://schemas.microsoft.com/office/drawing/2014/main" id="{1B7B0B97-5777-744E-AFDE-FE07EA69A5C4}"/>
              </a:ext>
            </a:extLst>
          </p:cNvPr>
          <p:cNvSpPr/>
          <p:nvPr/>
        </p:nvSpPr>
        <p:spPr>
          <a:xfrm>
            <a:off x="8882676" y="26451112"/>
            <a:ext cx="821743" cy="865461"/>
          </a:xfrm>
          <a:prstGeom prst="noSmoking">
            <a:avLst>
              <a:gd name="adj" fmla="val 855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A">
              <a:solidFill>
                <a:schemeClr val="tx1"/>
              </a:solidFill>
            </a:endParaRPr>
          </a:p>
        </p:txBody>
      </p:sp>
      <p:sp>
        <p:nvSpPr>
          <p:cNvPr id="146" name="Google Shape;100;p13">
            <a:extLst>
              <a:ext uri="{FF2B5EF4-FFF2-40B4-BE49-F238E27FC236}">
                <a16:creationId xmlns:a16="http://schemas.microsoft.com/office/drawing/2014/main" id="{FC695032-E11A-6E47-B499-7A919E45135C}"/>
              </a:ext>
            </a:extLst>
          </p:cNvPr>
          <p:cNvSpPr txBox="1"/>
          <p:nvPr/>
        </p:nvSpPr>
        <p:spPr>
          <a:xfrm>
            <a:off x="1446507" y="27268313"/>
            <a:ext cx="2304916"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Font typeface="Arial"/>
              <a:buNone/>
            </a:pPr>
            <a:r>
              <a:rPr lang="fr-FR" dirty="0">
                <a:latin typeface="Montserrat" pitchFamily="2" charset="77"/>
                <a:ea typeface="Helvetica Neue"/>
                <a:cs typeface="Helvetica" panose="020B0604020202020204" pitchFamily="34" charset="0"/>
                <a:sym typeface="Helvetica Neue"/>
              </a:rPr>
              <a:t>Trajectoires non optimisées</a:t>
            </a:r>
          </a:p>
        </p:txBody>
      </p:sp>
      <p:sp>
        <p:nvSpPr>
          <p:cNvPr id="147" name="Google Shape;100;p13">
            <a:extLst>
              <a:ext uri="{FF2B5EF4-FFF2-40B4-BE49-F238E27FC236}">
                <a16:creationId xmlns:a16="http://schemas.microsoft.com/office/drawing/2014/main" id="{AC2E1CC5-0EB2-8D49-9510-AC061AAA739A}"/>
              </a:ext>
            </a:extLst>
          </p:cNvPr>
          <p:cNvSpPr txBox="1"/>
          <p:nvPr/>
        </p:nvSpPr>
        <p:spPr>
          <a:xfrm>
            <a:off x="3678530" y="27313333"/>
            <a:ext cx="2304916" cy="40007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Font typeface="Arial"/>
              <a:buNone/>
            </a:pPr>
            <a:r>
              <a:rPr lang="fr-FR" dirty="0">
                <a:latin typeface="Montserrat" pitchFamily="2" charset="77"/>
                <a:ea typeface="Helvetica Neue"/>
                <a:cs typeface="Helvetica" panose="020B0604020202020204" pitchFamily="34" charset="0"/>
                <a:sym typeface="Helvetica Neue"/>
              </a:rPr>
              <a:t>Emissions Co</a:t>
            </a:r>
            <a:r>
              <a:rPr lang="fr-FR" sz="1050" dirty="0">
                <a:latin typeface="Montserrat" pitchFamily="2" charset="77"/>
                <a:ea typeface="Helvetica Neue"/>
                <a:cs typeface="Helvetica" panose="020B0604020202020204" pitchFamily="34" charset="0"/>
                <a:sym typeface="Helvetica Neue"/>
              </a:rPr>
              <a:t>2</a:t>
            </a:r>
            <a:endParaRPr lang="fr-FR" dirty="0">
              <a:latin typeface="Montserrat" pitchFamily="2" charset="77"/>
              <a:ea typeface="Helvetica Neue"/>
              <a:cs typeface="Helvetica" panose="020B0604020202020204" pitchFamily="34" charset="0"/>
              <a:sym typeface="Helvetica Neue"/>
            </a:endParaRPr>
          </a:p>
        </p:txBody>
      </p:sp>
      <p:sp>
        <p:nvSpPr>
          <p:cNvPr id="148" name="Google Shape;100;p13">
            <a:extLst>
              <a:ext uri="{FF2B5EF4-FFF2-40B4-BE49-F238E27FC236}">
                <a16:creationId xmlns:a16="http://schemas.microsoft.com/office/drawing/2014/main" id="{7AF2F7AA-A01E-3C42-BA0D-C8C236573E62}"/>
              </a:ext>
            </a:extLst>
          </p:cNvPr>
          <p:cNvSpPr txBox="1"/>
          <p:nvPr/>
        </p:nvSpPr>
        <p:spPr>
          <a:xfrm>
            <a:off x="5940421" y="27319508"/>
            <a:ext cx="2304916" cy="40007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Font typeface="Arial"/>
              <a:buNone/>
            </a:pPr>
            <a:r>
              <a:rPr lang="fr-FR" dirty="0">
                <a:latin typeface="Montserrat" pitchFamily="2" charset="77"/>
                <a:ea typeface="Helvetica Neue"/>
                <a:cs typeface="Helvetica" panose="020B0604020202020204" pitchFamily="34" charset="0"/>
                <a:sym typeface="Helvetica Neue"/>
              </a:rPr>
              <a:t>Coût élevé </a:t>
            </a:r>
          </a:p>
        </p:txBody>
      </p:sp>
      <p:sp>
        <p:nvSpPr>
          <p:cNvPr id="149" name="Google Shape;100;p13">
            <a:extLst>
              <a:ext uri="{FF2B5EF4-FFF2-40B4-BE49-F238E27FC236}">
                <a16:creationId xmlns:a16="http://schemas.microsoft.com/office/drawing/2014/main" id="{D7934D3D-9524-A847-884C-77722C53DD0D}"/>
              </a:ext>
            </a:extLst>
          </p:cNvPr>
          <p:cNvSpPr txBox="1"/>
          <p:nvPr/>
        </p:nvSpPr>
        <p:spPr>
          <a:xfrm>
            <a:off x="8218550" y="27377988"/>
            <a:ext cx="2304916" cy="40007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Font typeface="Arial"/>
              <a:buNone/>
            </a:pPr>
            <a:r>
              <a:rPr lang="fr-FR" dirty="0">
                <a:latin typeface="Montserrat" pitchFamily="2" charset="77"/>
                <a:ea typeface="Helvetica Neue"/>
                <a:cs typeface="Helvetica" panose="020B0604020202020204" pitchFamily="34" charset="0"/>
                <a:sym typeface="Helvetica Neue"/>
              </a:rPr>
              <a:t>Non-écologique</a:t>
            </a:r>
          </a:p>
        </p:txBody>
      </p:sp>
      <p:pic>
        <p:nvPicPr>
          <p:cNvPr id="151" name="Google Shape;122;p13">
            <a:extLst>
              <a:ext uri="{FF2B5EF4-FFF2-40B4-BE49-F238E27FC236}">
                <a16:creationId xmlns:a16="http://schemas.microsoft.com/office/drawing/2014/main" id="{D71A487D-E841-7440-BC2D-BC7BFB8A22CC}"/>
              </a:ext>
            </a:extLst>
          </p:cNvPr>
          <p:cNvPicPr preferRelativeResize="0"/>
          <p:nvPr/>
        </p:nvPicPr>
        <p:blipFill>
          <a:blip r:embed="rId31">
            <a:alphaModFix/>
          </a:blip>
          <a:stretch>
            <a:fillRect/>
          </a:stretch>
        </p:blipFill>
        <p:spPr>
          <a:xfrm>
            <a:off x="13538200" y="9723960"/>
            <a:ext cx="7026439" cy="5803096"/>
          </a:xfrm>
          <a:prstGeom prst="rect">
            <a:avLst/>
          </a:prstGeom>
          <a:noFill/>
          <a:ln w="9525" cap="flat" cmpd="sng">
            <a:solidFill>
              <a:srgbClr val="FFFFFF"/>
            </a:solidFill>
            <a:prstDash val="solid"/>
            <a:round/>
            <a:headEnd type="none" w="sm" len="sm"/>
            <a:tailEnd type="none" w="sm" len="sm"/>
          </a:ln>
          <a:effectLst>
            <a:outerShdw blurRad="101600" dist="20000" dir="5400000" rotWithShape="0">
              <a:srgbClr val="000000">
                <a:alpha val="37650"/>
              </a:srgbClr>
            </a:outerShdw>
          </a:effectLst>
        </p:spPr>
      </p:pic>
      <p:sp>
        <p:nvSpPr>
          <p:cNvPr id="153" name="Google Shape;110;p13">
            <a:extLst>
              <a:ext uri="{FF2B5EF4-FFF2-40B4-BE49-F238E27FC236}">
                <a16:creationId xmlns:a16="http://schemas.microsoft.com/office/drawing/2014/main" id="{D1268D7B-CD7F-7E4D-8248-B68F1858A11B}"/>
              </a:ext>
            </a:extLst>
          </p:cNvPr>
          <p:cNvSpPr/>
          <p:nvPr/>
        </p:nvSpPr>
        <p:spPr>
          <a:xfrm>
            <a:off x="31271356" y="16630875"/>
            <a:ext cx="10486200" cy="1013700"/>
          </a:xfrm>
          <a:prstGeom prst="rect">
            <a:avLst/>
          </a:prstGeom>
          <a:gradFill>
            <a:gsLst>
              <a:gs pos="0">
                <a:srgbClr val="154972"/>
              </a:gs>
              <a:gs pos="52999">
                <a:srgbClr val="257DB9"/>
              </a:gs>
              <a:gs pos="100000">
                <a:srgbClr val="154972"/>
              </a:gs>
            </a:gsLst>
            <a:lin ang="0" scaled="0"/>
          </a:gradFill>
          <a:ln w="9525" cap="flat" cmpd="sng">
            <a:solidFill>
              <a:schemeClr val="lt1"/>
            </a:solidFill>
            <a:prstDash val="solid"/>
            <a:miter lim="800000"/>
            <a:headEnd type="none" w="sm" len="sm"/>
            <a:tailEnd type="none" w="sm" len="sm"/>
          </a:ln>
        </p:spPr>
        <p:txBody>
          <a:bodyPr spcFirstLastPara="1" wrap="square" lIns="91400" tIns="48750" rIns="91400" bIns="45700" anchor="ctr" anchorCtr="0">
            <a:noAutofit/>
          </a:bodyPr>
          <a:lstStyle/>
          <a:p>
            <a:pPr marL="0" marR="0" lvl="0" indent="0" algn="ctr" rtl="0">
              <a:spcBef>
                <a:spcPts val="0"/>
              </a:spcBef>
              <a:spcAft>
                <a:spcPts val="0"/>
              </a:spcAft>
              <a:buNone/>
            </a:pPr>
            <a:r>
              <a:rPr lang="en-US" sz="3200" b="1" dirty="0">
                <a:solidFill>
                  <a:schemeClr val="lt1"/>
                </a:solidFill>
                <a:latin typeface="Helvetica Neue"/>
                <a:ea typeface="Helvetica Neue"/>
                <a:cs typeface="Helvetica Neue"/>
                <a:sym typeface="Helvetica Neue"/>
              </a:rPr>
              <a:t>Perspectives</a:t>
            </a:r>
            <a:endParaRPr dirty="0">
              <a:solidFill>
                <a:schemeClr val="lt1"/>
              </a:solidFill>
            </a:endParaRPr>
          </a:p>
        </p:txBody>
      </p:sp>
      <p:pic>
        <p:nvPicPr>
          <p:cNvPr id="154" name="Google Shape;112;p13" descr="Logo&#10;&#10;Description automatically generated">
            <a:extLst>
              <a:ext uri="{FF2B5EF4-FFF2-40B4-BE49-F238E27FC236}">
                <a16:creationId xmlns:a16="http://schemas.microsoft.com/office/drawing/2014/main" id="{51FF2F5C-6F33-2442-A140-BF545C59268E}"/>
              </a:ext>
            </a:extLst>
          </p:cNvPr>
          <p:cNvPicPr preferRelativeResize="0"/>
          <p:nvPr/>
        </p:nvPicPr>
        <p:blipFill rotWithShape="1">
          <a:blip r:embed="rId4">
            <a:alphaModFix/>
          </a:blip>
          <a:srcRect l="32393" t="27559" r="41072" b="50146"/>
          <a:stretch/>
        </p:blipFill>
        <p:spPr>
          <a:xfrm flipH="1">
            <a:off x="40376185" y="16664458"/>
            <a:ext cx="1362894" cy="995620"/>
          </a:xfrm>
          <a:prstGeom prst="rect">
            <a:avLst/>
          </a:prstGeom>
          <a:noFill/>
          <a:ln>
            <a:noFill/>
          </a:ln>
        </p:spPr>
      </p:pic>
      <p:pic>
        <p:nvPicPr>
          <p:cNvPr id="155" name="Google Shape;112;p13" descr="Logo&#10;&#10;Description automatically generated">
            <a:extLst>
              <a:ext uri="{FF2B5EF4-FFF2-40B4-BE49-F238E27FC236}">
                <a16:creationId xmlns:a16="http://schemas.microsoft.com/office/drawing/2014/main" id="{6FCE976B-19DC-454A-8C8E-030A26C7BF1D}"/>
              </a:ext>
            </a:extLst>
          </p:cNvPr>
          <p:cNvPicPr preferRelativeResize="0"/>
          <p:nvPr/>
        </p:nvPicPr>
        <p:blipFill rotWithShape="1">
          <a:blip r:embed="rId4">
            <a:alphaModFix/>
          </a:blip>
          <a:srcRect l="32393" t="27559" r="41072" b="50146"/>
          <a:stretch/>
        </p:blipFill>
        <p:spPr>
          <a:xfrm flipH="1">
            <a:off x="40525214" y="25428184"/>
            <a:ext cx="1362894" cy="995620"/>
          </a:xfrm>
          <a:prstGeom prst="rect">
            <a:avLst/>
          </a:prstGeom>
          <a:noFill/>
          <a:ln>
            <a:noFill/>
          </a:ln>
        </p:spPr>
      </p:pic>
      <p:sp>
        <p:nvSpPr>
          <p:cNvPr id="175" name="Google Shape;109;p13">
            <a:extLst>
              <a:ext uri="{FF2B5EF4-FFF2-40B4-BE49-F238E27FC236}">
                <a16:creationId xmlns:a16="http://schemas.microsoft.com/office/drawing/2014/main" id="{A7721702-AB94-C545-9E2B-4B1263D53F7D}"/>
              </a:ext>
            </a:extLst>
          </p:cNvPr>
          <p:cNvSpPr/>
          <p:nvPr/>
        </p:nvSpPr>
        <p:spPr>
          <a:xfrm>
            <a:off x="31421422" y="6022966"/>
            <a:ext cx="10317657" cy="10282318"/>
          </a:xfrm>
          <a:prstGeom prst="roundRect">
            <a:avLst>
              <a:gd name="adj" fmla="val 1313"/>
            </a:avLst>
          </a:prstGeom>
          <a:solidFill>
            <a:srgbClr val="FFFFFF"/>
          </a:solidFill>
          <a:ln w="9525" cap="flat" cmpd="sng">
            <a:solidFill>
              <a:srgbClr val="FFFFFF"/>
            </a:solidFill>
            <a:prstDash val="solid"/>
            <a:round/>
            <a:headEnd type="none" w="sm" len="sm"/>
            <a:tailEnd type="none" w="sm" len="sm"/>
          </a:ln>
          <a:effectLst>
            <a:outerShdw blurRad="101600" dist="20000" dir="5400000" rotWithShape="0">
              <a:srgbClr val="000000">
                <a:alpha val="37650"/>
              </a:srgbClr>
            </a:outerShdw>
          </a:effectLst>
        </p:spPr>
        <p:txBody>
          <a:bodyPr spcFirstLastPara="1" wrap="square" lIns="19850" tIns="9925" rIns="19850" bIns="9925"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Calibri"/>
              <a:ea typeface="Calibri"/>
              <a:cs typeface="Calibri"/>
              <a:sym typeface="Calibri"/>
            </a:endParaRPr>
          </a:p>
        </p:txBody>
      </p:sp>
      <p:sp>
        <p:nvSpPr>
          <p:cNvPr id="110" name="Google Shape;110;p13"/>
          <p:cNvSpPr/>
          <p:nvPr/>
        </p:nvSpPr>
        <p:spPr>
          <a:xfrm>
            <a:off x="31308901" y="5120983"/>
            <a:ext cx="10554843" cy="954628"/>
          </a:xfrm>
          <a:prstGeom prst="rect">
            <a:avLst/>
          </a:prstGeom>
          <a:gradFill>
            <a:gsLst>
              <a:gs pos="0">
                <a:srgbClr val="154972"/>
              </a:gs>
              <a:gs pos="52999">
                <a:srgbClr val="257DB9"/>
              </a:gs>
              <a:gs pos="100000">
                <a:srgbClr val="154972"/>
              </a:gs>
            </a:gsLst>
            <a:lin ang="0" scaled="0"/>
          </a:gradFill>
          <a:ln w="9525" cap="flat" cmpd="sng">
            <a:solidFill>
              <a:schemeClr val="lt1"/>
            </a:solidFill>
            <a:prstDash val="solid"/>
            <a:miter lim="800000"/>
            <a:headEnd type="none" w="sm" len="sm"/>
            <a:tailEnd type="none" w="sm" len="sm"/>
          </a:ln>
        </p:spPr>
        <p:txBody>
          <a:bodyPr spcFirstLastPara="1" wrap="square" lIns="91400" tIns="48750" rIns="91400" bIns="45700" anchor="ctr" anchorCtr="0">
            <a:noAutofit/>
          </a:bodyPr>
          <a:lstStyle/>
          <a:p>
            <a:pPr marL="0" marR="0" lvl="0" indent="0" algn="ctr" rtl="0">
              <a:spcBef>
                <a:spcPts val="0"/>
              </a:spcBef>
              <a:spcAft>
                <a:spcPts val="0"/>
              </a:spcAft>
              <a:buNone/>
            </a:pPr>
            <a:r>
              <a:rPr lang="fr-FR" sz="3200" b="1" dirty="0">
                <a:solidFill>
                  <a:schemeClr val="lt1"/>
                </a:solidFill>
                <a:latin typeface="Helvetica Neue"/>
                <a:ea typeface="Helvetica Neue"/>
                <a:cs typeface="Helvetica Neue"/>
                <a:sym typeface="Helvetica Neue"/>
              </a:rPr>
              <a:t>Conception de la poubelle intelligente</a:t>
            </a:r>
            <a:endParaRPr lang="fr-FR" dirty="0">
              <a:solidFill>
                <a:schemeClr val="lt1"/>
              </a:solidFill>
            </a:endParaRPr>
          </a:p>
        </p:txBody>
      </p:sp>
      <p:pic>
        <p:nvPicPr>
          <p:cNvPr id="112" name="Google Shape;112;p13" descr="Logo&#10;&#10;Description automatically generated"/>
          <p:cNvPicPr preferRelativeResize="0"/>
          <p:nvPr/>
        </p:nvPicPr>
        <p:blipFill rotWithShape="1">
          <a:blip r:embed="rId4">
            <a:alphaModFix/>
          </a:blip>
          <a:srcRect l="32393" t="27559" r="41072" b="50146"/>
          <a:stretch/>
        </p:blipFill>
        <p:spPr>
          <a:xfrm flipH="1">
            <a:off x="40521307" y="5100778"/>
            <a:ext cx="1362894" cy="995620"/>
          </a:xfrm>
          <a:prstGeom prst="rect">
            <a:avLst/>
          </a:prstGeom>
          <a:noFill/>
          <a:ln>
            <a:noFill/>
          </a:ln>
        </p:spPr>
      </p:pic>
      <p:pic>
        <p:nvPicPr>
          <p:cNvPr id="225" name="Picture 224">
            <a:extLst>
              <a:ext uri="{FF2B5EF4-FFF2-40B4-BE49-F238E27FC236}">
                <a16:creationId xmlns:a16="http://schemas.microsoft.com/office/drawing/2014/main" id="{3AD9A95B-0985-C94A-A3B6-70CC4C1D94A4}"/>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34938181" y="6530708"/>
            <a:ext cx="6037155" cy="8443169"/>
          </a:xfrm>
          <a:prstGeom prst="rect">
            <a:avLst/>
          </a:prstGeom>
        </p:spPr>
      </p:pic>
      <p:sp>
        <p:nvSpPr>
          <p:cNvPr id="226" name="TextBox 225">
            <a:extLst>
              <a:ext uri="{FF2B5EF4-FFF2-40B4-BE49-F238E27FC236}">
                <a16:creationId xmlns:a16="http://schemas.microsoft.com/office/drawing/2014/main" id="{688D8C54-2E2C-A447-A650-C4EE92ADEFC5}"/>
              </a:ext>
            </a:extLst>
          </p:cNvPr>
          <p:cNvSpPr txBox="1"/>
          <p:nvPr/>
        </p:nvSpPr>
        <p:spPr>
          <a:xfrm>
            <a:off x="31760498" y="9723960"/>
            <a:ext cx="3290369" cy="1200329"/>
          </a:xfrm>
          <a:prstGeom prst="rect">
            <a:avLst/>
          </a:prstGeom>
          <a:solidFill>
            <a:sysClr val="window" lastClr="FFFFFF"/>
          </a:solidFill>
          <a:ln w="3175" cap="flat" cmpd="sng" algn="ctr">
            <a:solidFill>
              <a:sysClr val="windowText" lastClr="000000"/>
            </a:solidFill>
            <a:prstDash val="solid"/>
            <a:miter lim="800000"/>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w="0"/>
                <a:solidFill>
                  <a:prstClr val="black"/>
                </a:solidFill>
                <a:effectLst/>
                <a:uLnTx/>
                <a:uFillTx/>
                <a:latin typeface="Helvetica" pitchFamily="2" charset="0"/>
                <a:ea typeface="+mn-ea"/>
                <a:cs typeface="Helvetica" panose="020B0604020202020204" pitchFamily="34" charset="0"/>
              </a:rPr>
              <a:t>LoRa</a:t>
            </a:r>
            <a:r>
              <a:rPr kumimoji="0" lang="fr-FR" sz="2400" b="1" i="0" u="none" strike="noStrike" kern="1200" cap="none" spc="0" normalizeH="0" baseline="0" noProof="0" dirty="0">
                <a:ln w="0"/>
                <a:solidFill>
                  <a:prstClr val="black"/>
                </a:solidFill>
                <a:effectLst/>
                <a:uLnTx/>
                <a:uFillTx/>
                <a:latin typeface="Helvetica" pitchFamily="2" charset="0"/>
                <a:ea typeface="+mn-ea"/>
                <a:cs typeface="Helvetica" panose="020B0604020202020204" pitchFamily="34" charset="0"/>
              </a:rPr>
              <a:t> </a:t>
            </a:r>
            <a:r>
              <a:rPr kumimoji="0" lang="fr-FR" sz="2400" b="1" i="0" u="none" strike="noStrike" kern="1200" cap="none" spc="0" normalizeH="0" baseline="0" noProof="0" dirty="0" err="1">
                <a:ln w="0"/>
                <a:solidFill>
                  <a:prstClr val="black"/>
                </a:solidFill>
                <a:effectLst/>
                <a:uLnTx/>
                <a:uFillTx/>
                <a:latin typeface="Helvetica" pitchFamily="2" charset="0"/>
                <a:ea typeface="+mn-ea"/>
                <a:cs typeface="Helvetica" panose="020B0604020202020204" pitchFamily="34" charset="0"/>
              </a:rPr>
              <a:t>node</a:t>
            </a:r>
            <a:endParaRPr lang="fr-FR" sz="2400" b="1" kern="1200" dirty="0">
              <a:ln w="0"/>
              <a:solidFill>
                <a:prstClr val="black"/>
              </a:solidFill>
              <a:latin typeface="Helvetica" pitchFamily="2" charset="0"/>
              <a:ea typeface="+mn-ea"/>
              <a:cs typeface="Helvetica"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lang="fr-FR" sz="2400" dirty="0">
                <a:solidFill>
                  <a:schemeClr val="dk1"/>
                </a:solidFill>
                <a:latin typeface="Helvetica" pitchFamily="2" charset="0"/>
                <a:ea typeface="Open Sans" panose="020B0606030504020204" pitchFamily="34" charset="0"/>
                <a:cs typeface="Open Sans" panose="020B0606030504020204" pitchFamily="34" charset="0"/>
              </a:rPr>
              <a:t>Transférer les données</a:t>
            </a:r>
          </a:p>
        </p:txBody>
      </p:sp>
      <p:sp>
        <p:nvSpPr>
          <p:cNvPr id="227" name="TextBox 226">
            <a:extLst>
              <a:ext uri="{FF2B5EF4-FFF2-40B4-BE49-F238E27FC236}">
                <a16:creationId xmlns:a16="http://schemas.microsoft.com/office/drawing/2014/main" id="{7022986B-ADB6-1547-9CDD-477DFB19CCED}"/>
              </a:ext>
            </a:extLst>
          </p:cNvPr>
          <p:cNvSpPr txBox="1"/>
          <p:nvPr/>
        </p:nvSpPr>
        <p:spPr>
          <a:xfrm>
            <a:off x="31716082" y="11156388"/>
            <a:ext cx="3334786" cy="830997"/>
          </a:xfrm>
          <a:prstGeom prst="rect">
            <a:avLst/>
          </a:prstGeom>
          <a:solidFill>
            <a:sysClr val="window" lastClr="FFFFFF"/>
          </a:solidFill>
          <a:ln w="3175" cap="flat" cmpd="sng" algn="ctr">
            <a:solidFill>
              <a:sysClr val="windowText" lastClr="000000"/>
            </a:solidFill>
            <a:prstDash val="solid"/>
            <a:miter lim="800000"/>
          </a:ln>
          <a:effectLst/>
        </p:spPr>
        <p:txBody>
          <a:bodyPr wrap="square" rtlCol="0">
            <a:spAutoFit/>
          </a:bodyPr>
          <a:lstStyle>
            <a:defPPr>
              <a:defRPr lang="fr-FR"/>
            </a:defPPr>
            <a:lvl1pPr algn="ctr">
              <a:defRPr sz="700">
                <a:ln w="0"/>
                <a:effectLst>
                  <a:outerShdw blurRad="38100" dist="19050" dir="2700000" algn="tl" rotWithShape="0">
                    <a:schemeClr val="dk1">
                      <a:alpha val="40000"/>
                    </a:scheme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w="0"/>
                <a:solidFill>
                  <a:prstClr val="black"/>
                </a:solidFill>
                <a:effectLst/>
                <a:uLnTx/>
                <a:uFillTx/>
                <a:latin typeface="Helvetica" pitchFamily="2" charset="0"/>
                <a:ea typeface="+mn-ea"/>
                <a:cs typeface="Helvetica" panose="020B0604020202020204" pitchFamily="34" charset="0"/>
              </a:rPr>
              <a:t>Arduino</a:t>
            </a:r>
            <a:r>
              <a:rPr kumimoji="0" lang="fr-FR" sz="2400" b="1" i="0" u="none" strike="noStrike" kern="1200" cap="none" spc="0" normalizeH="0" baseline="0" noProof="0" dirty="0">
                <a:ln w="0"/>
                <a:solidFill>
                  <a:prstClr val="black"/>
                </a:solidFill>
                <a:effectLst/>
                <a:uLnTx/>
                <a:uFillTx/>
                <a:latin typeface="Helvetica" pitchFamily="2" charset="0"/>
                <a:ea typeface="+mn-ea"/>
                <a:cs typeface="Helvetica" panose="020B0604020202020204" pitchFamily="34" charset="0"/>
              </a:rPr>
              <a:t> </a:t>
            </a:r>
            <a:r>
              <a:rPr kumimoji="0" lang="fr-FR" sz="2400" b="0" i="0" u="none" strike="noStrike" kern="1200" cap="none" spc="0" normalizeH="0" baseline="0" noProof="0" dirty="0">
                <a:ln w="0"/>
                <a:solidFill>
                  <a:prstClr val="black"/>
                </a:solidFill>
                <a:effectLst/>
                <a:uLnTx/>
                <a:uFillTx/>
                <a:latin typeface="Helvetica" pitchFamily="2" charset="0"/>
                <a:ea typeface="+mn-ea"/>
                <a:cs typeface="Helvetica" panose="020B0604020202020204" pitchFamily="34" charset="0"/>
              </a:rPr>
              <a:t>Microcontrôleur</a:t>
            </a:r>
          </a:p>
        </p:txBody>
      </p:sp>
      <p:sp>
        <p:nvSpPr>
          <p:cNvPr id="228" name="TextBox 227">
            <a:extLst>
              <a:ext uri="{FF2B5EF4-FFF2-40B4-BE49-F238E27FC236}">
                <a16:creationId xmlns:a16="http://schemas.microsoft.com/office/drawing/2014/main" id="{F4B5DF32-DEC9-D44A-817E-FCDEED4EB6E3}"/>
              </a:ext>
            </a:extLst>
          </p:cNvPr>
          <p:cNvSpPr txBox="1"/>
          <p:nvPr/>
        </p:nvSpPr>
        <p:spPr>
          <a:xfrm>
            <a:off x="31716081" y="12219485"/>
            <a:ext cx="3334787" cy="1569660"/>
          </a:xfrm>
          <a:prstGeom prst="rect">
            <a:avLst/>
          </a:prstGeom>
          <a:solidFill>
            <a:sysClr val="window" lastClr="FFFFFF"/>
          </a:solidFill>
          <a:ln w="3175" cap="flat" cmpd="sng" algn="ctr">
            <a:solidFill>
              <a:sysClr val="windowText" lastClr="000000"/>
            </a:solidFill>
            <a:prstDash val="solid"/>
            <a:miter lim="800000"/>
          </a:ln>
          <a:effectLst/>
        </p:spPr>
        <p:txBody>
          <a:bodyPr wrap="square" rtlCol="0">
            <a:spAutoFit/>
          </a:bodyPr>
          <a:lstStyle>
            <a:defPPr>
              <a:defRPr lang="fr-FR"/>
            </a:defPPr>
            <a:lvl1pPr algn="ctr">
              <a:defRPr sz="700">
                <a:ln w="0"/>
                <a:solidFill>
                  <a:schemeClr val="dk1"/>
                </a:solidFill>
                <a:effectLst>
                  <a:outerShdw blurRad="38100" dist="19050" dir="2700000" algn="tl" rotWithShape="0">
                    <a:schemeClr val="dk1">
                      <a:alpha val="40000"/>
                    </a:scheme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w="0"/>
                <a:solidFill>
                  <a:prstClr val="black"/>
                </a:solidFill>
                <a:effectLst/>
                <a:uLnTx/>
                <a:uFillTx/>
                <a:latin typeface="Helvetica" pitchFamily="2" charset="0"/>
                <a:ea typeface="+mn-ea"/>
                <a:cs typeface="Helvetica" panose="020B0604020202020204" pitchFamily="34" charset="0"/>
              </a:rPr>
              <a:t> Capteur </a:t>
            </a:r>
            <a:r>
              <a:rPr kumimoji="0" lang="fr-FR" sz="2400" b="1" i="0" u="none" strike="noStrike" kern="1200" cap="none" spc="0" normalizeH="0" baseline="0" noProof="0" dirty="0" err="1">
                <a:ln w="0"/>
                <a:solidFill>
                  <a:prstClr val="black"/>
                </a:solidFill>
                <a:effectLst/>
                <a:uLnTx/>
                <a:uFillTx/>
                <a:latin typeface="Helvetica" pitchFamily="2" charset="0"/>
                <a:ea typeface="+mn-ea"/>
                <a:cs typeface="Helvetica" panose="020B0604020202020204" pitchFamily="34" charset="0"/>
              </a:rPr>
              <a:t>Ultrasonic</a:t>
            </a:r>
            <a:endParaRPr kumimoji="0" lang="fr-FR" sz="2400" b="1" i="0" u="none" strike="noStrike" kern="1200" cap="none" spc="0" normalizeH="0" baseline="0" noProof="0" dirty="0">
              <a:ln w="0"/>
              <a:solidFill>
                <a:prstClr val="black"/>
              </a:solidFill>
              <a:effectLst/>
              <a:uLnTx/>
              <a:uFillTx/>
              <a:latin typeface="Helvetica" pitchFamily="2" charset="0"/>
              <a:ea typeface="+mn-ea"/>
              <a:cs typeface="Helvetica"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w="0"/>
                <a:solidFill>
                  <a:prstClr val="black"/>
                </a:solidFill>
                <a:effectLst/>
                <a:uLnTx/>
                <a:uFillTx/>
                <a:latin typeface="Helvetica" pitchFamily="2" charset="0"/>
                <a:ea typeface="+mn-ea"/>
                <a:cs typeface="Helvetica" panose="020B0604020202020204" pitchFamily="34" charset="0"/>
              </a:rPr>
              <a:t>Mesurer l’état de remplissage</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w="0"/>
                <a:solidFill>
                  <a:prstClr val="black"/>
                </a:solidFill>
                <a:effectLst/>
                <a:uLnTx/>
                <a:uFillTx/>
                <a:latin typeface="Helvetica" pitchFamily="2" charset="0"/>
                <a:ea typeface="+mn-ea"/>
                <a:cs typeface="Helvetica" panose="020B0604020202020204" pitchFamily="34" charset="0"/>
              </a:rPr>
              <a:t> de la poubelle</a:t>
            </a:r>
          </a:p>
        </p:txBody>
      </p:sp>
      <p:cxnSp>
        <p:nvCxnSpPr>
          <p:cNvPr id="229" name="Elbow Connector 228">
            <a:extLst>
              <a:ext uri="{FF2B5EF4-FFF2-40B4-BE49-F238E27FC236}">
                <a16:creationId xmlns:a16="http://schemas.microsoft.com/office/drawing/2014/main" id="{820EB9D8-E1BD-1A4D-B57E-F833C67CD403}"/>
              </a:ext>
            </a:extLst>
          </p:cNvPr>
          <p:cNvCxnSpPr>
            <a:cxnSpLocks/>
            <a:endCxn id="226" idx="0"/>
          </p:cNvCxnSpPr>
          <p:nvPr/>
        </p:nvCxnSpPr>
        <p:spPr>
          <a:xfrm rot="10800000" flipV="1">
            <a:off x="33405684" y="8523630"/>
            <a:ext cx="2566819" cy="1200330"/>
          </a:xfrm>
          <a:prstGeom prst="bentConnector2">
            <a:avLst/>
          </a:prstGeom>
          <a:noFill/>
          <a:ln w="57150" cap="flat" cmpd="sng" algn="ctr">
            <a:solidFill>
              <a:sysClr val="windowText" lastClr="000000"/>
            </a:solidFill>
            <a:prstDash val="solid"/>
            <a:miter lim="800000"/>
            <a:tailEnd type="triangle"/>
          </a:ln>
          <a:effectLst/>
        </p:spPr>
      </p:cxnSp>
      <p:grpSp>
        <p:nvGrpSpPr>
          <p:cNvPr id="76" name="Group 75">
            <a:extLst>
              <a:ext uri="{FF2B5EF4-FFF2-40B4-BE49-F238E27FC236}">
                <a16:creationId xmlns:a16="http://schemas.microsoft.com/office/drawing/2014/main" id="{FB4B76D6-4373-0746-8C8E-1FB763C715FD}"/>
              </a:ext>
            </a:extLst>
          </p:cNvPr>
          <p:cNvGrpSpPr/>
          <p:nvPr/>
        </p:nvGrpSpPr>
        <p:grpSpPr>
          <a:xfrm>
            <a:off x="32673871" y="17714901"/>
            <a:ext cx="7452510" cy="7332904"/>
            <a:chOff x="33678985" y="18362113"/>
            <a:chExt cx="5098931" cy="5160197"/>
          </a:xfrm>
        </p:grpSpPr>
        <p:sp>
          <p:nvSpPr>
            <p:cNvPr id="301" name="Freeform: Shape 3">
              <a:extLst>
                <a:ext uri="{FF2B5EF4-FFF2-40B4-BE49-F238E27FC236}">
                  <a16:creationId xmlns:a16="http://schemas.microsoft.com/office/drawing/2014/main" id="{C751A9AE-5F92-3A47-95F0-79FB06A01E4B}"/>
                </a:ext>
              </a:extLst>
            </p:cNvPr>
            <p:cNvSpPr/>
            <p:nvPr/>
          </p:nvSpPr>
          <p:spPr>
            <a:xfrm>
              <a:off x="33683697" y="18379730"/>
              <a:ext cx="2383587" cy="2383577"/>
            </a:xfrm>
            <a:custGeom>
              <a:avLst/>
              <a:gdLst>
                <a:gd name="connsiteX0" fmla="*/ 903732 w 2383587"/>
                <a:gd name="connsiteY0" fmla="*/ 0 h 2383577"/>
                <a:gd name="connsiteX1" fmla="*/ 1284870 w 2383587"/>
                <a:gd name="connsiteY1" fmla="*/ 157611 h 2383577"/>
                <a:gd name="connsiteX2" fmla="*/ 1588517 w 2383587"/>
                <a:gd name="connsiteY2" fmla="*/ 461273 h 2383577"/>
                <a:gd name="connsiteX3" fmla="*/ 1588517 w 2383587"/>
                <a:gd name="connsiteY3" fmla="*/ 1223460 h 2383577"/>
                <a:gd name="connsiteX4" fmla="*/ 1588517 w 2383587"/>
                <a:gd name="connsiteY4" fmla="*/ 1545550 h 2383577"/>
                <a:gd name="connsiteX5" fmla="*/ 1593112 w 2383587"/>
                <a:gd name="connsiteY5" fmla="*/ 1550128 h 2383577"/>
                <a:gd name="connsiteX6" fmla="*/ 1832422 w 2383587"/>
                <a:gd name="connsiteY6" fmla="*/ 1602322 h 2383577"/>
                <a:gd name="connsiteX7" fmla="*/ 2264973 w 2383587"/>
                <a:gd name="connsiteY7" fmla="*/ 1692860 h 2383577"/>
                <a:gd name="connsiteX8" fmla="*/ 2246476 w 2383587"/>
                <a:gd name="connsiteY8" fmla="*/ 2283243 h 2383577"/>
                <a:gd name="connsiteX9" fmla="*/ 1703634 w 2383587"/>
                <a:gd name="connsiteY9" fmla="*/ 2275574 h 2383577"/>
                <a:gd name="connsiteX10" fmla="*/ 1602303 w 2383587"/>
                <a:gd name="connsiteY10" fmla="*/ 1832386 h 2383577"/>
                <a:gd name="connsiteX11" fmla="*/ 1550260 w 2383587"/>
                <a:gd name="connsiteY11" fmla="*/ 1593165 h 2383577"/>
                <a:gd name="connsiteX12" fmla="*/ 1545549 w 2383587"/>
                <a:gd name="connsiteY12" fmla="*/ 1588472 h 2383577"/>
                <a:gd name="connsiteX13" fmla="*/ 1223520 w 2383587"/>
                <a:gd name="connsiteY13" fmla="*/ 1588472 h 2383577"/>
                <a:gd name="connsiteX14" fmla="*/ 461244 w 2383587"/>
                <a:gd name="connsiteY14" fmla="*/ 1588472 h 2383577"/>
                <a:gd name="connsiteX15" fmla="*/ 157597 w 2383587"/>
                <a:gd name="connsiteY15" fmla="*/ 1284811 h 2383577"/>
                <a:gd name="connsiteX16" fmla="*/ 157597 w 2383587"/>
                <a:gd name="connsiteY16" fmla="*/ 522623 h 2383577"/>
                <a:gd name="connsiteX17" fmla="*/ 522594 w 2383587"/>
                <a:gd name="connsiteY17" fmla="*/ 157611 h 2383577"/>
                <a:gd name="connsiteX18" fmla="*/ 903732 w 2383587"/>
                <a:gd name="connsiteY18" fmla="*/ 0 h 23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3587" h="2383577">
                  <a:moveTo>
                    <a:pt x="903732" y="0"/>
                  </a:moveTo>
                  <a:cubicBezTo>
                    <a:pt x="1041769" y="0"/>
                    <a:pt x="1179806" y="52537"/>
                    <a:pt x="1284870" y="157611"/>
                  </a:cubicBezTo>
                  <a:lnTo>
                    <a:pt x="1588517" y="461273"/>
                  </a:lnTo>
                  <a:cubicBezTo>
                    <a:pt x="1798646" y="671421"/>
                    <a:pt x="1798646" y="1013427"/>
                    <a:pt x="1588517" y="1223460"/>
                  </a:cubicBezTo>
                  <a:cubicBezTo>
                    <a:pt x="1499594" y="1312510"/>
                    <a:pt x="1499594" y="1456615"/>
                    <a:pt x="1588517" y="1545550"/>
                  </a:cubicBezTo>
                  <a:lnTo>
                    <a:pt x="1593112" y="1550128"/>
                  </a:lnTo>
                  <a:cubicBezTo>
                    <a:pt x="1656071" y="1613081"/>
                    <a:pt x="1749589" y="1634485"/>
                    <a:pt x="1832422" y="1602322"/>
                  </a:cubicBezTo>
                  <a:cubicBezTo>
                    <a:pt x="1976606" y="1545550"/>
                    <a:pt x="2148362" y="1576225"/>
                    <a:pt x="2264973" y="1692860"/>
                  </a:cubicBezTo>
                  <a:cubicBezTo>
                    <a:pt x="2429031" y="1856880"/>
                    <a:pt x="2422942" y="2126891"/>
                    <a:pt x="2246476" y="2283243"/>
                  </a:cubicBezTo>
                  <a:cubicBezTo>
                    <a:pt x="2091608" y="2419793"/>
                    <a:pt x="1853906" y="2416703"/>
                    <a:pt x="1703634" y="2275574"/>
                  </a:cubicBezTo>
                  <a:cubicBezTo>
                    <a:pt x="1577833" y="2157566"/>
                    <a:pt x="1544056" y="1981184"/>
                    <a:pt x="1602303" y="1832386"/>
                  </a:cubicBezTo>
                  <a:cubicBezTo>
                    <a:pt x="1634587" y="1749517"/>
                    <a:pt x="1613103" y="1656004"/>
                    <a:pt x="1550260" y="1593165"/>
                  </a:cubicBezTo>
                  <a:lnTo>
                    <a:pt x="1545549" y="1588472"/>
                  </a:lnTo>
                  <a:cubicBezTo>
                    <a:pt x="1456627" y="1499537"/>
                    <a:pt x="1312443" y="1499537"/>
                    <a:pt x="1223520" y="1588472"/>
                  </a:cubicBezTo>
                  <a:cubicBezTo>
                    <a:pt x="1013392" y="1798620"/>
                    <a:pt x="671373" y="1798620"/>
                    <a:pt x="461244" y="1588472"/>
                  </a:cubicBezTo>
                  <a:lnTo>
                    <a:pt x="157597" y="1284811"/>
                  </a:lnTo>
                  <a:cubicBezTo>
                    <a:pt x="-52532" y="1074777"/>
                    <a:pt x="-52532" y="732771"/>
                    <a:pt x="157597" y="522623"/>
                  </a:cubicBezTo>
                  <a:lnTo>
                    <a:pt x="522594" y="157611"/>
                  </a:lnTo>
                  <a:cubicBezTo>
                    <a:pt x="627658" y="52537"/>
                    <a:pt x="765695" y="0"/>
                    <a:pt x="903732" y="0"/>
                  </a:cubicBezTo>
                  <a:close/>
                </a:path>
              </a:pathLst>
            </a:custGeom>
            <a:solidFill>
              <a:srgbClr val="C00000"/>
            </a:solidFill>
            <a:ln w="12700">
              <a:miter lim="400000"/>
            </a:ln>
          </p:spPr>
          <p:txBody>
            <a:bodyPr wrap="square" lIns="38100" tIns="38100" rIns="38100" bIns="38100" anchor="ctr">
              <a:noAutofit/>
            </a:bodyPr>
            <a:lstStyle/>
            <a:p>
              <a:pPr>
                <a:defRPr sz="3000">
                  <a:solidFill>
                    <a:srgbClr val="FFFFFF"/>
                  </a:solidFill>
                </a:defRPr>
              </a:pPr>
              <a:endParaRPr dirty="0"/>
            </a:p>
          </p:txBody>
        </p:sp>
        <p:sp>
          <p:nvSpPr>
            <p:cNvPr id="302" name="Freeform: Shape 8">
              <a:extLst>
                <a:ext uri="{FF2B5EF4-FFF2-40B4-BE49-F238E27FC236}">
                  <a16:creationId xmlns:a16="http://schemas.microsoft.com/office/drawing/2014/main" id="{29D80A07-6B4B-0949-86E9-B6D1A0AD3DBE}"/>
                </a:ext>
              </a:extLst>
            </p:cNvPr>
            <p:cNvSpPr/>
            <p:nvPr/>
          </p:nvSpPr>
          <p:spPr>
            <a:xfrm rot="5400000">
              <a:off x="36394334" y="18362118"/>
              <a:ext cx="2383587" cy="2383577"/>
            </a:xfrm>
            <a:custGeom>
              <a:avLst/>
              <a:gdLst>
                <a:gd name="connsiteX0" fmla="*/ 903732 w 2383587"/>
                <a:gd name="connsiteY0" fmla="*/ 0 h 2383577"/>
                <a:gd name="connsiteX1" fmla="*/ 1284870 w 2383587"/>
                <a:gd name="connsiteY1" fmla="*/ 157611 h 2383577"/>
                <a:gd name="connsiteX2" fmla="*/ 1588517 w 2383587"/>
                <a:gd name="connsiteY2" fmla="*/ 461273 h 2383577"/>
                <a:gd name="connsiteX3" fmla="*/ 1588517 w 2383587"/>
                <a:gd name="connsiteY3" fmla="*/ 1223460 h 2383577"/>
                <a:gd name="connsiteX4" fmla="*/ 1588517 w 2383587"/>
                <a:gd name="connsiteY4" fmla="*/ 1545550 h 2383577"/>
                <a:gd name="connsiteX5" fmla="*/ 1593112 w 2383587"/>
                <a:gd name="connsiteY5" fmla="*/ 1550128 h 2383577"/>
                <a:gd name="connsiteX6" fmla="*/ 1832422 w 2383587"/>
                <a:gd name="connsiteY6" fmla="*/ 1602322 h 2383577"/>
                <a:gd name="connsiteX7" fmla="*/ 2264973 w 2383587"/>
                <a:gd name="connsiteY7" fmla="*/ 1692860 h 2383577"/>
                <a:gd name="connsiteX8" fmla="*/ 2246476 w 2383587"/>
                <a:gd name="connsiteY8" fmla="*/ 2283243 h 2383577"/>
                <a:gd name="connsiteX9" fmla="*/ 1703634 w 2383587"/>
                <a:gd name="connsiteY9" fmla="*/ 2275574 h 2383577"/>
                <a:gd name="connsiteX10" fmla="*/ 1602303 w 2383587"/>
                <a:gd name="connsiteY10" fmla="*/ 1832386 h 2383577"/>
                <a:gd name="connsiteX11" fmla="*/ 1550260 w 2383587"/>
                <a:gd name="connsiteY11" fmla="*/ 1593165 h 2383577"/>
                <a:gd name="connsiteX12" fmla="*/ 1545549 w 2383587"/>
                <a:gd name="connsiteY12" fmla="*/ 1588472 h 2383577"/>
                <a:gd name="connsiteX13" fmla="*/ 1223520 w 2383587"/>
                <a:gd name="connsiteY13" fmla="*/ 1588472 h 2383577"/>
                <a:gd name="connsiteX14" fmla="*/ 461244 w 2383587"/>
                <a:gd name="connsiteY14" fmla="*/ 1588472 h 2383577"/>
                <a:gd name="connsiteX15" fmla="*/ 157597 w 2383587"/>
                <a:gd name="connsiteY15" fmla="*/ 1284811 h 2383577"/>
                <a:gd name="connsiteX16" fmla="*/ 157597 w 2383587"/>
                <a:gd name="connsiteY16" fmla="*/ 522623 h 2383577"/>
                <a:gd name="connsiteX17" fmla="*/ 522594 w 2383587"/>
                <a:gd name="connsiteY17" fmla="*/ 157611 h 2383577"/>
                <a:gd name="connsiteX18" fmla="*/ 903732 w 2383587"/>
                <a:gd name="connsiteY18" fmla="*/ 0 h 23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3587" h="2383577">
                  <a:moveTo>
                    <a:pt x="903732" y="0"/>
                  </a:moveTo>
                  <a:cubicBezTo>
                    <a:pt x="1041769" y="0"/>
                    <a:pt x="1179806" y="52537"/>
                    <a:pt x="1284870" y="157611"/>
                  </a:cubicBezTo>
                  <a:lnTo>
                    <a:pt x="1588517" y="461273"/>
                  </a:lnTo>
                  <a:cubicBezTo>
                    <a:pt x="1798646" y="671421"/>
                    <a:pt x="1798646" y="1013427"/>
                    <a:pt x="1588517" y="1223460"/>
                  </a:cubicBezTo>
                  <a:cubicBezTo>
                    <a:pt x="1499594" y="1312510"/>
                    <a:pt x="1499594" y="1456615"/>
                    <a:pt x="1588517" y="1545550"/>
                  </a:cubicBezTo>
                  <a:lnTo>
                    <a:pt x="1593112" y="1550128"/>
                  </a:lnTo>
                  <a:cubicBezTo>
                    <a:pt x="1656071" y="1613081"/>
                    <a:pt x="1749589" y="1634485"/>
                    <a:pt x="1832422" y="1602322"/>
                  </a:cubicBezTo>
                  <a:cubicBezTo>
                    <a:pt x="1976606" y="1545550"/>
                    <a:pt x="2148362" y="1576225"/>
                    <a:pt x="2264973" y="1692860"/>
                  </a:cubicBezTo>
                  <a:cubicBezTo>
                    <a:pt x="2429031" y="1856880"/>
                    <a:pt x="2422942" y="2126891"/>
                    <a:pt x="2246476" y="2283243"/>
                  </a:cubicBezTo>
                  <a:cubicBezTo>
                    <a:pt x="2091608" y="2419793"/>
                    <a:pt x="1853906" y="2416703"/>
                    <a:pt x="1703634" y="2275574"/>
                  </a:cubicBezTo>
                  <a:cubicBezTo>
                    <a:pt x="1577833" y="2157566"/>
                    <a:pt x="1544056" y="1981184"/>
                    <a:pt x="1602303" y="1832386"/>
                  </a:cubicBezTo>
                  <a:cubicBezTo>
                    <a:pt x="1634587" y="1749517"/>
                    <a:pt x="1613103" y="1656004"/>
                    <a:pt x="1550260" y="1593165"/>
                  </a:cubicBezTo>
                  <a:lnTo>
                    <a:pt x="1545549" y="1588472"/>
                  </a:lnTo>
                  <a:cubicBezTo>
                    <a:pt x="1456627" y="1499537"/>
                    <a:pt x="1312443" y="1499537"/>
                    <a:pt x="1223520" y="1588472"/>
                  </a:cubicBezTo>
                  <a:cubicBezTo>
                    <a:pt x="1013392" y="1798620"/>
                    <a:pt x="671373" y="1798620"/>
                    <a:pt x="461244" y="1588472"/>
                  </a:cubicBezTo>
                  <a:lnTo>
                    <a:pt x="157597" y="1284811"/>
                  </a:lnTo>
                  <a:cubicBezTo>
                    <a:pt x="-52532" y="1074777"/>
                    <a:pt x="-52532" y="732771"/>
                    <a:pt x="157597" y="522623"/>
                  </a:cubicBezTo>
                  <a:lnTo>
                    <a:pt x="522594" y="157611"/>
                  </a:lnTo>
                  <a:cubicBezTo>
                    <a:pt x="627658" y="52537"/>
                    <a:pt x="765695" y="0"/>
                    <a:pt x="903732" y="0"/>
                  </a:cubicBezTo>
                  <a:close/>
                </a:path>
              </a:pathLst>
            </a:custGeom>
            <a:solidFill>
              <a:schemeClr val="accent3"/>
            </a:solidFill>
            <a:ln w="12700">
              <a:miter lim="400000"/>
            </a:ln>
          </p:spPr>
          <p:txBody>
            <a:bodyPr wrap="square" lIns="38100" tIns="38100" rIns="38100" bIns="38100" anchor="ctr">
              <a:noAutofit/>
            </a:bodyPr>
            <a:lstStyle/>
            <a:p>
              <a:pPr>
                <a:defRPr sz="3000">
                  <a:solidFill>
                    <a:srgbClr val="FFFFFF"/>
                  </a:solidFill>
                </a:defRPr>
              </a:pPr>
              <a:endParaRPr dirty="0"/>
            </a:p>
          </p:txBody>
        </p:sp>
        <p:sp>
          <p:nvSpPr>
            <p:cNvPr id="303" name="Freeform: Shape 13">
              <a:extLst>
                <a:ext uri="{FF2B5EF4-FFF2-40B4-BE49-F238E27FC236}">
                  <a16:creationId xmlns:a16="http://schemas.microsoft.com/office/drawing/2014/main" id="{D07D8970-F592-0D40-A4A3-1EC5ACF4E1C4}"/>
                </a:ext>
              </a:extLst>
            </p:cNvPr>
            <p:cNvSpPr/>
            <p:nvPr/>
          </p:nvSpPr>
          <p:spPr>
            <a:xfrm rot="10800000">
              <a:off x="36341100" y="21031928"/>
              <a:ext cx="2383587" cy="2383577"/>
            </a:xfrm>
            <a:custGeom>
              <a:avLst/>
              <a:gdLst>
                <a:gd name="connsiteX0" fmla="*/ 903732 w 2383587"/>
                <a:gd name="connsiteY0" fmla="*/ 0 h 2383577"/>
                <a:gd name="connsiteX1" fmla="*/ 1284870 w 2383587"/>
                <a:gd name="connsiteY1" fmla="*/ 157611 h 2383577"/>
                <a:gd name="connsiteX2" fmla="*/ 1588517 w 2383587"/>
                <a:gd name="connsiteY2" fmla="*/ 461273 h 2383577"/>
                <a:gd name="connsiteX3" fmla="*/ 1588517 w 2383587"/>
                <a:gd name="connsiteY3" fmla="*/ 1223460 h 2383577"/>
                <a:gd name="connsiteX4" fmla="*/ 1588517 w 2383587"/>
                <a:gd name="connsiteY4" fmla="*/ 1545550 h 2383577"/>
                <a:gd name="connsiteX5" fmla="*/ 1593112 w 2383587"/>
                <a:gd name="connsiteY5" fmla="*/ 1550128 h 2383577"/>
                <a:gd name="connsiteX6" fmla="*/ 1832422 w 2383587"/>
                <a:gd name="connsiteY6" fmla="*/ 1602322 h 2383577"/>
                <a:gd name="connsiteX7" fmla="*/ 2264973 w 2383587"/>
                <a:gd name="connsiteY7" fmla="*/ 1692860 h 2383577"/>
                <a:gd name="connsiteX8" fmla="*/ 2246476 w 2383587"/>
                <a:gd name="connsiteY8" fmla="*/ 2283243 h 2383577"/>
                <a:gd name="connsiteX9" fmla="*/ 1703634 w 2383587"/>
                <a:gd name="connsiteY9" fmla="*/ 2275574 h 2383577"/>
                <a:gd name="connsiteX10" fmla="*/ 1602303 w 2383587"/>
                <a:gd name="connsiteY10" fmla="*/ 1832386 h 2383577"/>
                <a:gd name="connsiteX11" fmla="*/ 1550260 w 2383587"/>
                <a:gd name="connsiteY11" fmla="*/ 1593165 h 2383577"/>
                <a:gd name="connsiteX12" fmla="*/ 1545549 w 2383587"/>
                <a:gd name="connsiteY12" fmla="*/ 1588472 h 2383577"/>
                <a:gd name="connsiteX13" fmla="*/ 1223520 w 2383587"/>
                <a:gd name="connsiteY13" fmla="*/ 1588472 h 2383577"/>
                <a:gd name="connsiteX14" fmla="*/ 461244 w 2383587"/>
                <a:gd name="connsiteY14" fmla="*/ 1588472 h 2383577"/>
                <a:gd name="connsiteX15" fmla="*/ 157597 w 2383587"/>
                <a:gd name="connsiteY15" fmla="*/ 1284811 h 2383577"/>
                <a:gd name="connsiteX16" fmla="*/ 157597 w 2383587"/>
                <a:gd name="connsiteY16" fmla="*/ 522623 h 2383577"/>
                <a:gd name="connsiteX17" fmla="*/ 522594 w 2383587"/>
                <a:gd name="connsiteY17" fmla="*/ 157611 h 2383577"/>
                <a:gd name="connsiteX18" fmla="*/ 903732 w 2383587"/>
                <a:gd name="connsiteY18" fmla="*/ 0 h 23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3587" h="2383577">
                  <a:moveTo>
                    <a:pt x="903732" y="0"/>
                  </a:moveTo>
                  <a:cubicBezTo>
                    <a:pt x="1041769" y="0"/>
                    <a:pt x="1179806" y="52537"/>
                    <a:pt x="1284870" y="157611"/>
                  </a:cubicBezTo>
                  <a:lnTo>
                    <a:pt x="1588517" y="461273"/>
                  </a:lnTo>
                  <a:cubicBezTo>
                    <a:pt x="1798646" y="671421"/>
                    <a:pt x="1798646" y="1013427"/>
                    <a:pt x="1588517" y="1223460"/>
                  </a:cubicBezTo>
                  <a:cubicBezTo>
                    <a:pt x="1499594" y="1312510"/>
                    <a:pt x="1499594" y="1456615"/>
                    <a:pt x="1588517" y="1545550"/>
                  </a:cubicBezTo>
                  <a:lnTo>
                    <a:pt x="1593112" y="1550128"/>
                  </a:lnTo>
                  <a:cubicBezTo>
                    <a:pt x="1656071" y="1613081"/>
                    <a:pt x="1749589" y="1634485"/>
                    <a:pt x="1832422" y="1602322"/>
                  </a:cubicBezTo>
                  <a:cubicBezTo>
                    <a:pt x="1976606" y="1545550"/>
                    <a:pt x="2148362" y="1576225"/>
                    <a:pt x="2264973" y="1692860"/>
                  </a:cubicBezTo>
                  <a:cubicBezTo>
                    <a:pt x="2429031" y="1856880"/>
                    <a:pt x="2422942" y="2126891"/>
                    <a:pt x="2246476" y="2283243"/>
                  </a:cubicBezTo>
                  <a:cubicBezTo>
                    <a:pt x="2091608" y="2419793"/>
                    <a:pt x="1853906" y="2416703"/>
                    <a:pt x="1703634" y="2275574"/>
                  </a:cubicBezTo>
                  <a:cubicBezTo>
                    <a:pt x="1577833" y="2157566"/>
                    <a:pt x="1544056" y="1981184"/>
                    <a:pt x="1602303" y="1832386"/>
                  </a:cubicBezTo>
                  <a:cubicBezTo>
                    <a:pt x="1634587" y="1749517"/>
                    <a:pt x="1613103" y="1656004"/>
                    <a:pt x="1550260" y="1593165"/>
                  </a:cubicBezTo>
                  <a:lnTo>
                    <a:pt x="1545549" y="1588472"/>
                  </a:lnTo>
                  <a:cubicBezTo>
                    <a:pt x="1456627" y="1499537"/>
                    <a:pt x="1312443" y="1499537"/>
                    <a:pt x="1223520" y="1588472"/>
                  </a:cubicBezTo>
                  <a:cubicBezTo>
                    <a:pt x="1013392" y="1798620"/>
                    <a:pt x="671373" y="1798620"/>
                    <a:pt x="461244" y="1588472"/>
                  </a:cubicBezTo>
                  <a:lnTo>
                    <a:pt x="157597" y="1284811"/>
                  </a:lnTo>
                  <a:cubicBezTo>
                    <a:pt x="-52532" y="1074777"/>
                    <a:pt x="-52532" y="732771"/>
                    <a:pt x="157597" y="522623"/>
                  </a:cubicBezTo>
                  <a:lnTo>
                    <a:pt x="522594" y="157611"/>
                  </a:lnTo>
                  <a:cubicBezTo>
                    <a:pt x="627658" y="52537"/>
                    <a:pt x="765695" y="0"/>
                    <a:pt x="903732" y="0"/>
                  </a:cubicBezTo>
                  <a:close/>
                </a:path>
              </a:pathLst>
            </a:custGeom>
            <a:solidFill>
              <a:schemeClr val="accent6"/>
            </a:solidFill>
            <a:ln w="12700">
              <a:miter lim="400000"/>
            </a:ln>
          </p:spPr>
          <p:txBody>
            <a:bodyPr wrap="square" lIns="38100" tIns="38100" rIns="38100" bIns="38100" anchor="ctr">
              <a:noAutofit/>
            </a:bodyPr>
            <a:lstStyle/>
            <a:p>
              <a:pPr>
                <a:defRPr sz="3000">
                  <a:solidFill>
                    <a:srgbClr val="FFFFFF"/>
                  </a:solidFill>
                </a:defRPr>
              </a:pPr>
              <a:endParaRPr dirty="0"/>
            </a:p>
          </p:txBody>
        </p:sp>
        <p:sp>
          <p:nvSpPr>
            <p:cNvPr id="304" name="Freeform: Shape 18">
              <a:extLst>
                <a:ext uri="{FF2B5EF4-FFF2-40B4-BE49-F238E27FC236}">
                  <a16:creationId xmlns:a16="http://schemas.microsoft.com/office/drawing/2014/main" id="{1F7609C5-EDC4-E64E-A417-CA1290B5CC95}"/>
                </a:ext>
              </a:extLst>
            </p:cNvPr>
            <p:cNvSpPr/>
            <p:nvPr/>
          </p:nvSpPr>
          <p:spPr>
            <a:xfrm rot="16200000">
              <a:off x="33678980" y="21138728"/>
              <a:ext cx="2383587" cy="2383577"/>
            </a:xfrm>
            <a:custGeom>
              <a:avLst/>
              <a:gdLst>
                <a:gd name="connsiteX0" fmla="*/ 903732 w 2383587"/>
                <a:gd name="connsiteY0" fmla="*/ 0 h 2383577"/>
                <a:gd name="connsiteX1" fmla="*/ 1284870 w 2383587"/>
                <a:gd name="connsiteY1" fmla="*/ 157611 h 2383577"/>
                <a:gd name="connsiteX2" fmla="*/ 1588517 w 2383587"/>
                <a:gd name="connsiteY2" fmla="*/ 461273 h 2383577"/>
                <a:gd name="connsiteX3" fmla="*/ 1588517 w 2383587"/>
                <a:gd name="connsiteY3" fmla="*/ 1223460 h 2383577"/>
                <a:gd name="connsiteX4" fmla="*/ 1588517 w 2383587"/>
                <a:gd name="connsiteY4" fmla="*/ 1545550 h 2383577"/>
                <a:gd name="connsiteX5" fmla="*/ 1593112 w 2383587"/>
                <a:gd name="connsiteY5" fmla="*/ 1550128 h 2383577"/>
                <a:gd name="connsiteX6" fmla="*/ 1832422 w 2383587"/>
                <a:gd name="connsiteY6" fmla="*/ 1602322 h 2383577"/>
                <a:gd name="connsiteX7" fmla="*/ 2264973 w 2383587"/>
                <a:gd name="connsiteY7" fmla="*/ 1692860 h 2383577"/>
                <a:gd name="connsiteX8" fmla="*/ 2246476 w 2383587"/>
                <a:gd name="connsiteY8" fmla="*/ 2283243 h 2383577"/>
                <a:gd name="connsiteX9" fmla="*/ 1703634 w 2383587"/>
                <a:gd name="connsiteY9" fmla="*/ 2275574 h 2383577"/>
                <a:gd name="connsiteX10" fmla="*/ 1602303 w 2383587"/>
                <a:gd name="connsiteY10" fmla="*/ 1832386 h 2383577"/>
                <a:gd name="connsiteX11" fmla="*/ 1550260 w 2383587"/>
                <a:gd name="connsiteY11" fmla="*/ 1593165 h 2383577"/>
                <a:gd name="connsiteX12" fmla="*/ 1545549 w 2383587"/>
                <a:gd name="connsiteY12" fmla="*/ 1588472 h 2383577"/>
                <a:gd name="connsiteX13" fmla="*/ 1223520 w 2383587"/>
                <a:gd name="connsiteY13" fmla="*/ 1588472 h 2383577"/>
                <a:gd name="connsiteX14" fmla="*/ 461244 w 2383587"/>
                <a:gd name="connsiteY14" fmla="*/ 1588472 h 2383577"/>
                <a:gd name="connsiteX15" fmla="*/ 157597 w 2383587"/>
                <a:gd name="connsiteY15" fmla="*/ 1284811 h 2383577"/>
                <a:gd name="connsiteX16" fmla="*/ 157597 w 2383587"/>
                <a:gd name="connsiteY16" fmla="*/ 522623 h 2383577"/>
                <a:gd name="connsiteX17" fmla="*/ 522594 w 2383587"/>
                <a:gd name="connsiteY17" fmla="*/ 157611 h 2383577"/>
                <a:gd name="connsiteX18" fmla="*/ 903732 w 2383587"/>
                <a:gd name="connsiteY18" fmla="*/ 0 h 23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3587" h="2383577">
                  <a:moveTo>
                    <a:pt x="903732" y="0"/>
                  </a:moveTo>
                  <a:cubicBezTo>
                    <a:pt x="1041769" y="0"/>
                    <a:pt x="1179806" y="52537"/>
                    <a:pt x="1284870" y="157611"/>
                  </a:cubicBezTo>
                  <a:lnTo>
                    <a:pt x="1588517" y="461273"/>
                  </a:lnTo>
                  <a:cubicBezTo>
                    <a:pt x="1798646" y="671421"/>
                    <a:pt x="1798646" y="1013427"/>
                    <a:pt x="1588517" y="1223460"/>
                  </a:cubicBezTo>
                  <a:cubicBezTo>
                    <a:pt x="1499594" y="1312510"/>
                    <a:pt x="1499594" y="1456615"/>
                    <a:pt x="1588517" y="1545550"/>
                  </a:cubicBezTo>
                  <a:lnTo>
                    <a:pt x="1593112" y="1550128"/>
                  </a:lnTo>
                  <a:cubicBezTo>
                    <a:pt x="1656071" y="1613081"/>
                    <a:pt x="1749589" y="1634485"/>
                    <a:pt x="1832422" y="1602322"/>
                  </a:cubicBezTo>
                  <a:cubicBezTo>
                    <a:pt x="1976606" y="1545550"/>
                    <a:pt x="2148362" y="1576225"/>
                    <a:pt x="2264973" y="1692860"/>
                  </a:cubicBezTo>
                  <a:cubicBezTo>
                    <a:pt x="2429031" y="1856880"/>
                    <a:pt x="2422942" y="2126891"/>
                    <a:pt x="2246476" y="2283243"/>
                  </a:cubicBezTo>
                  <a:cubicBezTo>
                    <a:pt x="2091608" y="2419793"/>
                    <a:pt x="1853906" y="2416703"/>
                    <a:pt x="1703634" y="2275574"/>
                  </a:cubicBezTo>
                  <a:cubicBezTo>
                    <a:pt x="1577833" y="2157566"/>
                    <a:pt x="1544056" y="1981184"/>
                    <a:pt x="1602303" y="1832386"/>
                  </a:cubicBezTo>
                  <a:cubicBezTo>
                    <a:pt x="1634587" y="1749517"/>
                    <a:pt x="1613103" y="1656004"/>
                    <a:pt x="1550260" y="1593165"/>
                  </a:cubicBezTo>
                  <a:lnTo>
                    <a:pt x="1545549" y="1588472"/>
                  </a:lnTo>
                  <a:cubicBezTo>
                    <a:pt x="1456627" y="1499537"/>
                    <a:pt x="1312443" y="1499537"/>
                    <a:pt x="1223520" y="1588472"/>
                  </a:cubicBezTo>
                  <a:cubicBezTo>
                    <a:pt x="1013392" y="1798620"/>
                    <a:pt x="671373" y="1798620"/>
                    <a:pt x="461244" y="1588472"/>
                  </a:cubicBezTo>
                  <a:lnTo>
                    <a:pt x="157597" y="1284811"/>
                  </a:lnTo>
                  <a:cubicBezTo>
                    <a:pt x="-52532" y="1074777"/>
                    <a:pt x="-52532" y="732771"/>
                    <a:pt x="157597" y="522623"/>
                  </a:cubicBezTo>
                  <a:lnTo>
                    <a:pt x="522594" y="157611"/>
                  </a:lnTo>
                  <a:cubicBezTo>
                    <a:pt x="627658" y="52537"/>
                    <a:pt x="765695" y="0"/>
                    <a:pt x="903732" y="0"/>
                  </a:cubicBezTo>
                  <a:close/>
                </a:path>
              </a:pathLst>
            </a:custGeom>
            <a:solidFill>
              <a:schemeClr val="accent4"/>
            </a:solidFill>
            <a:ln w="12700">
              <a:miter lim="400000"/>
            </a:ln>
          </p:spPr>
          <p:txBody>
            <a:bodyPr wrap="square" lIns="38100" tIns="38100" rIns="38100" bIns="38100" anchor="ctr">
              <a:noAutofit/>
            </a:bodyPr>
            <a:lstStyle/>
            <a:p>
              <a:pPr>
                <a:defRPr sz="3000">
                  <a:solidFill>
                    <a:srgbClr val="FFFFFF"/>
                  </a:solidFill>
                </a:defRPr>
              </a:pPr>
              <a:endParaRPr/>
            </a:p>
          </p:txBody>
        </p:sp>
      </p:grpSp>
      <p:sp>
        <p:nvSpPr>
          <p:cNvPr id="77" name="TextBox 76">
            <a:extLst>
              <a:ext uri="{FF2B5EF4-FFF2-40B4-BE49-F238E27FC236}">
                <a16:creationId xmlns:a16="http://schemas.microsoft.com/office/drawing/2014/main" id="{F5441A84-BE01-684A-A00D-A2047BFB13FB}"/>
              </a:ext>
            </a:extLst>
          </p:cNvPr>
          <p:cNvSpPr txBox="1"/>
          <p:nvPr/>
        </p:nvSpPr>
        <p:spPr>
          <a:xfrm>
            <a:off x="37762723" y="18382398"/>
            <a:ext cx="2143415" cy="1013700"/>
          </a:xfrm>
          <a:prstGeom prst="rect">
            <a:avLst/>
          </a:prstGeom>
          <a:noFill/>
        </p:spPr>
        <p:txBody>
          <a:bodyPr wrap="square" rtlCol="0">
            <a:spAutoFit/>
          </a:bodyPr>
          <a:lstStyle/>
          <a:p>
            <a:pPr algn="ctr"/>
            <a:r>
              <a:rPr lang="fr-FR" sz="2000" b="1" dirty="0">
                <a:ln w="0"/>
                <a:solidFill>
                  <a:schemeClr val="tx1"/>
                </a:solidFill>
                <a:latin typeface="Helvetica" panose="020B0604020202020204" pitchFamily="34" charset="0"/>
                <a:ea typeface="Helvetica Neue"/>
                <a:cs typeface="Helvetica" panose="020B0604020202020204" pitchFamily="34" charset="0"/>
                <a:sym typeface="Helvetica Neue"/>
              </a:rPr>
              <a:t>Intégrer un système de  tri  des déchets</a:t>
            </a:r>
            <a:endParaRPr lang="en-MA" sz="2000" dirty="0"/>
          </a:p>
        </p:txBody>
      </p:sp>
      <p:sp>
        <p:nvSpPr>
          <p:cNvPr id="306" name="TextBox 305">
            <a:extLst>
              <a:ext uri="{FF2B5EF4-FFF2-40B4-BE49-F238E27FC236}">
                <a16:creationId xmlns:a16="http://schemas.microsoft.com/office/drawing/2014/main" id="{64C54015-6E52-3F40-A728-848111955FFE}"/>
              </a:ext>
            </a:extLst>
          </p:cNvPr>
          <p:cNvSpPr txBox="1"/>
          <p:nvPr/>
        </p:nvSpPr>
        <p:spPr>
          <a:xfrm>
            <a:off x="37661123" y="22951299"/>
            <a:ext cx="2143415" cy="1323439"/>
          </a:xfrm>
          <a:prstGeom prst="rect">
            <a:avLst/>
          </a:prstGeom>
          <a:noFill/>
        </p:spPr>
        <p:txBody>
          <a:bodyPr wrap="square" rtlCol="0">
            <a:spAutoFit/>
          </a:bodyPr>
          <a:lstStyle/>
          <a:p>
            <a:pPr algn="ctr"/>
            <a:r>
              <a:rPr lang="fr-FR" sz="2000" b="1" dirty="0">
                <a:ln w="0"/>
                <a:solidFill>
                  <a:schemeClr val="tx1"/>
                </a:solidFill>
                <a:latin typeface="Helvetica" panose="020B0604020202020204" pitchFamily="34" charset="0"/>
                <a:ea typeface="Helvetica Neue"/>
                <a:cs typeface="Helvetica" panose="020B0604020202020204" pitchFamily="34" charset="0"/>
                <a:sym typeface="Helvetica Neue"/>
              </a:rPr>
              <a:t>Modéliser la production des déchets ménagers</a:t>
            </a:r>
            <a:endParaRPr lang="en-MA" sz="2000" b="1" dirty="0"/>
          </a:p>
        </p:txBody>
      </p:sp>
      <p:sp>
        <p:nvSpPr>
          <p:cNvPr id="307" name="TextBox 306">
            <a:extLst>
              <a:ext uri="{FF2B5EF4-FFF2-40B4-BE49-F238E27FC236}">
                <a16:creationId xmlns:a16="http://schemas.microsoft.com/office/drawing/2014/main" id="{7E456E85-77BD-DF46-AD5E-2DD91CA3F057}"/>
              </a:ext>
            </a:extLst>
          </p:cNvPr>
          <p:cNvSpPr txBox="1"/>
          <p:nvPr/>
        </p:nvSpPr>
        <p:spPr>
          <a:xfrm>
            <a:off x="32629188" y="23293294"/>
            <a:ext cx="2541369" cy="1015663"/>
          </a:xfrm>
          <a:prstGeom prst="rect">
            <a:avLst/>
          </a:prstGeom>
          <a:noFill/>
        </p:spPr>
        <p:txBody>
          <a:bodyPr wrap="square" rtlCol="0">
            <a:spAutoFit/>
          </a:bodyPr>
          <a:lstStyle/>
          <a:p>
            <a:pPr algn="ctr"/>
            <a:r>
              <a:rPr lang="fr-FR" sz="2000" b="1" dirty="0">
                <a:ln w="0"/>
                <a:solidFill>
                  <a:schemeClr val="tx1"/>
                </a:solidFill>
                <a:latin typeface="Helvetica" panose="020B0604020202020204" pitchFamily="34" charset="0"/>
                <a:ea typeface="Helvetica Neue"/>
                <a:sym typeface="Helvetica Neue"/>
              </a:rPr>
              <a:t>Etudier l’impact environnemental de la solution</a:t>
            </a:r>
            <a:endParaRPr lang="en-MA" sz="2000" dirty="0"/>
          </a:p>
        </p:txBody>
      </p:sp>
      <p:sp>
        <p:nvSpPr>
          <p:cNvPr id="308" name="TextBox 307">
            <a:extLst>
              <a:ext uri="{FF2B5EF4-FFF2-40B4-BE49-F238E27FC236}">
                <a16:creationId xmlns:a16="http://schemas.microsoft.com/office/drawing/2014/main" id="{7028B814-D566-1B44-9EA5-BEE9EFF632A7}"/>
              </a:ext>
            </a:extLst>
          </p:cNvPr>
          <p:cNvSpPr txBox="1"/>
          <p:nvPr/>
        </p:nvSpPr>
        <p:spPr>
          <a:xfrm>
            <a:off x="32666757" y="18302328"/>
            <a:ext cx="2547721" cy="1323439"/>
          </a:xfrm>
          <a:prstGeom prst="rect">
            <a:avLst/>
          </a:prstGeom>
          <a:noFill/>
        </p:spPr>
        <p:txBody>
          <a:bodyPr wrap="square" rtlCol="0">
            <a:spAutoFit/>
          </a:bodyPr>
          <a:lstStyle/>
          <a:p>
            <a:pPr algn="ctr"/>
            <a:r>
              <a:rPr lang="fr-FR" sz="2000" b="1" dirty="0">
                <a:ln w="0"/>
                <a:solidFill>
                  <a:schemeClr val="bg1"/>
                </a:solidFill>
                <a:latin typeface="Helvetica" panose="020B0604020202020204" pitchFamily="34" charset="0"/>
                <a:ea typeface="Helvetica Neue"/>
                <a:sym typeface="Helvetica Neue"/>
              </a:rPr>
              <a:t>Intégrer une solution de dimensionnement logistique</a:t>
            </a:r>
            <a:endParaRPr lang="en-MA" sz="2000" dirty="0">
              <a:solidFill>
                <a:schemeClr val="bg1"/>
              </a:solidFill>
            </a:endParaRPr>
          </a:p>
        </p:txBody>
      </p:sp>
      <p:sp>
        <p:nvSpPr>
          <p:cNvPr id="78" name="Oval 77">
            <a:extLst>
              <a:ext uri="{FF2B5EF4-FFF2-40B4-BE49-F238E27FC236}">
                <a16:creationId xmlns:a16="http://schemas.microsoft.com/office/drawing/2014/main" id="{860405C3-9621-FB48-B06C-F24F0E491AC6}"/>
              </a:ext>
            </a:extLst>
          </p:cNvPr>
          <p:cNvSpPr/>
          <p:nvPr/>
        </p:nvSpPr>
        <p:spPr>
          <a:xfrm>
            <a:off x="34496681" y="19503939"/>
            <a:ext cx="3831919" cy="367703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A"/>
          </a:p>
        </p:txBody>
      </p:sp>
      <p:pic>
        <p:nvPicPr>
          <p:cNvPr id="309" name="Picture 308" descr="Icon&#10;&#10;Description automatically generated">
            <a:extLst>
              <a:ext uri="{FF2B5EF4-FFF2-40B4-BE49-F238E27FC236}">
                <a16:creationId xmlns:a16="http://schemas.microsoft.com/office/drawing/2014/main" id="{31502FA3-439E-8D4B-8BA8-E4E22D0291DF}"/>
              </a:ext>
            </a:extLst>
          </p:cNvPr>
          <p:cNvPicPr>
            <a:picLocks noChangeAspect="1"/>
          </p:cNvPicPr>
          <p:nvPr/>
        </p:nvPicPr>
        <p:blipFill>
          <a:blip r:embed="rId3"/>
          <a:stretch>
            <a:fillRect/>
          </a:stretch>
        </p:blipFill>
        <p:spPr>
          <a:xfrm flipH="1">
            <a:off x="34644779" y="19588040"/>
            <a:ext cx="3429330" cy="3429330"/>
          </a:xfrm>
          <a:prstGeom prst="rect">
            <a:avLst/>
          </a:prstGeom>
        </p:spPr>
      </p:pic>
      <p:sp>
        <p:nvSpPr>
          <p:cNvPr id="79" name="Rectangle 78">
            <a:extLst>
              <a:ext uri="{FF2B5EF4-FFF2-40B4-BE49-F238E27FC236}">
                <a16:creationId xmlns:a16="http://schemas.microsoft.com/office/drawing/2014/main" id="{C57D0335-7745-C74C-A058-1C2DD529FF32}"/>
              </a:ext>
            </a:extLst>
          </p:cNvPr>
          <p:cNvSpPr/>
          <p:nvPr/>
        </p:nvSpPr>
        <p:spPr>
          <a:xfrm>
            <a:off x="35758445" y="20545951"/>
            <a:ext cx="1122356" cy="1004832"/>
          </a:xfrm>
          <a:prstGeom prst="rect">
            <a:avLst/>
          </a:prstGeom>
          <a:solidFill>
            <a:srgbClr val="ACE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A"/>
          </a:p>
        </p:txBody>
      </p:sp>
      <p:sp>
        <p:nvSpPr>
          <p:cNvPr id="80" name="TextBox 79">
            <a:extLst>
              <a:ext uri="{FF2B5EF4-FFF2-40B4-BE49-F238E27FC236}">
                <a16:creationId xmlns:a16="http://schemas.microsoft.com/office/drawing/2014/main" id="{D52D78B2-91F2-0C4C-83AE-9B43CEB2332D}"/>
              </a:ext>
            </a:extLst>
          </p:cNvPr>
          <p:cNvSpPr txBox="1"/>
          <p:nvPr/>
        </p:nvSpPr>
        <p:spPr>
          <a:xfrm>
            <a:off x="35689181" y="20824225"/>
            <a:ext cx="2217084" cy="523220"/>
          </a:xfrm>
          <a:prstGeom prst="rect">
            <a:avLst/>
          </a:prstGeom>
          <a:noFill/>
        </p:spPr>
        <p:txBody>
          <a:bodyPr wrap="square" rtlCol="0">
            <a:spAutoFit/>
          </a:bodyPr>
          <a:lstStyle/>
          <a:p>
            <a:r>
              <a:rPr lang="en-US" sz="2800" b="1" dirty="0">
                <a:solidFill>
                  <a:schemeClr val="accent6">
                    <a:lumMod val="50000"/>
                  </a:schemeClr>
                </a:solidFill>
                <a:latin typeface="Helvetica" pitchFamily="2" charset="0"/>
              </a:rPr>
              <a:t>e</a:t>
            </a:r>
            <a:r>
              <a:rPr lang="en-MA" sz="2800" b="1" dirty="0">
                <a:solidFill>
                  <a:schemeClr val="accent6">
                    <a:lumMod val="50000"/>
                  </a:schemeClr>
                </a:solidFill>
                <a:latin typeface="Helvetica" pitchFamily="2" charset="0"/>
              </a:rPr>
              <a:t>-trash</a:t>
            </a:r>
          </a:p>
        </p:txBody>
      </p:sp>
      <p:pic>
        <p:nvPicPr>
          <p:cNvPr id="5" name="Picture 4" descr="A picture containing text, room, gambling house&#10;&#10;Description automatically generated">
            <a:extLst>
              <a:ext uri="{FF2B5EF4-FFF2-40B4-BE49-F238E27FC236}">
                <a16:creationId xmlns:a16="http://schemas.microsoft.com/office/drawing/2014/main" id="{AE924277-93B8-AC4D-A408-419A9D0DAB09}"/>
              </a:ext>
            </a:extLst>
          </p:cNvPr>
          <p:cNvPicPr>
            <a:picLocks noChangeAspect="1"/>
          </p:cNvPicPr>
          <p:nvPr/>
        </p:nvPicPr>
        <p:blipFill>
          <a:blip r:embed="rId33"/>
          <a:stretch>
            <a:fillRect/>
          </a:stretch>
        </p:blipFill>
        <p:spPr>
          <a:xfrm>
            <a:off x="1822975" y="8186176"/>
            <a:ext cx="7769127" cy="5062926"/>
          </a:xfrm>
          <a:prstGeom prst="rect">
            <a:avLst/>
          </a:prstGeom>
        </p:spPr>
      </p:pic>
      <p:sp>
        <p:nvSpPr>
          <p:cNvPr id="310" name="TextBox 309">
            <a:extLst>
              <a:ext uri="{FF2B5EF4-FFF2-40B4-BE49-F238E27FC236}">
                <a16:creationId xmlns:a16="http://schemas.microsoft.com/office/drawing/2014/main" id="{A4F37124-637E-724B-A073-3179DB20FDD2}"/>
              </a:ext>
            </a:extLst>
          </p:cNvPr>
          <p:cNvSpPr txBox="1"/>
          <p:nvPr/>
        </p:nvSpPr>
        <p:spPr>
          <a:xfrm>
            <a:off x="429506" y="6111044"/>
            <a:ext cx="10759202" cy="2254720"/>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wrap="square" rtlCol="0">
            <a:spAutoFit/>
          </a:bodyPr>
          <a:lstStyle>
            <a:defPPr>
              <a:defRPr kern="1200" smtId="4294967295"/>
            </a:defPPr>
          </a:lstStyle>
          <a:p>
            <a:pPr marL="285771" indent="-285771" algn="just">
              <a:lnSpc>
                <a:spcPct val="150000"/>
              </a:lnSpc>
              <a:buFont typeface="Arial" panose="020B0604020202020204" pitchFamily="34" charset="0"/>
              <a:buChar char="•"/>
              <a:tabLst>
                <a:tab pos="6099615" algn="l"/>
              </a:tabLst>
            </a:pPr>
            <a:r>
              <a:rPr lang="fr-FR" sz="2400" dirty="0">
                <a:latin typeface="Helvetica" pitchFamily="2" charset="0"/>
                <a:ea typeface="Open Sans" panose="020B0606030504020204" pitchFamily="34" charset="0"/>
                <a:cs typeface="Open Sans" panose="020B0606030504020204" pitchFamily="34" charset="0"/>
              </a:rPr>
              <a:t>L’accroissement quantitatif des déchets ménagers au Maroc représente un enjeu citoyen majeur. </a:t>
            </a:r>
          </a:p>
          <a:p>
            <a:pPr marL="285771" indent="-285771" algn="just">
              <a:lnSpc>
                <a:spcPct val="150000"/>
              </a:lnSpc>
              <a:buFont typeface="Arial" panose="020B0604020202020204" pitchFamily="34" charset="0"/>
              <a:buChar char="•"/>
              <a:tabLst>
                <a:tab pos="6099615" algn="l"/>
              </a:tabLst>
            </a:pPr>
            <a:r>
              <a:rPr lang="fr-FR" sz="2400" dirty="0">
                <a:latin typeface="Helvetica" pitchFamily="2" charset="0"/>
                <a:ea typeface="Open Sans" panose="020B0606030504020204" pitchFamily="34" charset="0"/>
                <a:cs typeface="Open Sans" panose="020B0606030504020204" pitchFamily="34" charset="0"/>
              </a:rPr>
              <a:t>Les  foyers marocains produisent environ 8,3 millions de tonnes de déchets ménagers par an, ce qui complique leur collecte, gestion et valorisation.</a:t>
            </a:r>
          </a:p>
        </p:txBody>
      </p:sp>
      <p:sp>
        <p:nvSpPr>
          <p:cNvPr id="312" name="TextBox 311">
            <a:extLst>
              <a:ext uri="{FF2B5EF4-FFF2-40B4-BE49-F238E27FC236}">
                <a16:creationId xmlns:a16="http://schemas.microsoft.com/office/drawing/2014/main" id="{1ECC8FD5-F3DA-5846-992C-42C540BFC373}"/>
              </a:ext>
            </a:extLst>
          </p:cNvPr>
          <p:cNvSpPr txBox="1"/>
          <p:nvPr/>
        </p:nvSpPr>
        <p:spPr>
          <a:xfrm>
            <a:off x="2977565" y="12982927"/>
            <a:ext cx="6224340" cy="369332"/>
          </a:xfrm>
          <a:prstGeom prst="rect">
            <a:avLst/>
          </a:prstGeom>
          <a:noFill/>
        </p:spPr>
        <p:txBody>
          <a:bodyPr wrap="square" rtlCol="0">
            <a:spAutoFit/>
          </a:bodyPr>
          <a:lstStyle/>
          <a:p>
            <a:r>
              <a:rPr lang="fr-FR" sz="1800" i="1" dirty="0">
                <a:latin typeface="Montserrat" pitchFamily="2" charset="77"/>
              </a:rPr>
              <a:t>Composition des déchets ménagers Marocain </a:t>
            </a:r>
            <a:r>
              <a:rPr lang="fr-FR" sz="1800" i="1" dirty="0">
                <a:latin typeface="Montserrat" pitchFamily="2" charset="77"/>
                <a:ea typeface="Helvetica Neue"/>
                <a:cs typeface="Helvetica" panose="020B0604020202020204" pitchFamily="34" charset="0"/>
              </a:rPr>
              <a:t>[1].</a:t>
            </a:r>
            <a:r>
              <a:rPr lang="fr-FR" sz="1800" i="1" dirty="0">
                <a:latin typeface="Montserrat" pitchFamily="2" charset="77"/>
              </a:rPr>
              <a:t>  </a:t>
            </a:r>
          </a:p>
        </p:txBody>
      </p:sp>
      <p:sp>
        <p:nvSpPr>
          <p:cNvPr id="313" name="TextBox 312">
            <a:extLst>
              <a:ext uri="{FF2B5EF4-FFF2-40B4-BE49-F238E27FC236}">
                <a16:creationId xmlns:a16="http://schemas.microsoft.com/office/drawing/2014/main" id="{5084F83C-BFBC-F54C-8FD6-525902D60F60}"/>
              </a:ext>
            </a:extLst>
          </p:cNvPr>
          <p:cNvSpPr txBox="1"/>
          <p:nvPr/>
        </p:nvSpPr>
        <p:spPr>
          <a:xfrm>
            <a:off x="531455" y="13436370"/>
            <a:ext cx="10759202" cy="2808718"/>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wrap="square" rtlCol="0">
            <a:spAutoFit/>
          </a:bodyPr>
          <a:lstStyle>
            <a:defPPr>
              <a:defRPr kern="1200" smtId="4294967295"/>
            </a:defPPr>
          </a:lstStyle>
          <a:p>
            <a:pPr marL="342900" indent="-342900" algn="just">
              <a:lnSpc>
                <a:spcPct val="150000"/>
              </a:lnSpc>
              <a:buFont typeface="Arial" panose="020B0604020202020204" pitchFamily="34" charset="0"/>
              <a:buChar char="•"/>
              <a:tabLst>
                <a:tab pos="6099615" algn="l"/>
              </a:tabLst>
            </a:pPr>
            <a:r>
              <a:rPr lang="fr-FR" sz="2400" dirty="0">
                <a:latin typeface="Helvetica" pitchFamily="2" charset="0"/>
                <a:ea typeface="Open Sans" panose="020B0606030504020204" pitchFamily="34" charset="0"/>
                <a:cs typeface="Open Sans" panose="020B0606030504020204" pitchFamily="34" charset="0"/>
              </a:rPr>
              <a:t>La ville verte de </a:t>
            </a:r>
            <a:r>
              <a:rPr lang="fr-FR" sz="2400" dirty="0" err="1">
                <a:latin typeface="Helvetica" pitchFamily="2" charset="0"/>
                <a:ea typeface="Open Sans" panose="020B0606030504020204" pitchFamily="34" charset="0"/>
                <a:cs typeface="Open Sans" panose="020B0606030504020204" pitchFamily="34" charset="0"/>
              </a:rPr>
              <a:t>Benguerir</a:t>
            </a:r>
            <a:r>
              <a:rPr lang="fr-FR" sz="2400" dirty="0">
                <a:latin typeface="Helvetica" pitchFamily="2" charset="0"/>
                <a:ea typeface="Open Sans" panose="020B0606030504020204" pitchFamily="34" charset="0"/>
                <a:cs typeface="Open Sans" panose="020B0606030504020204" pitchFamily="34" charset="0"/>
              </a:rPr>
              <a:t> est un site pilote où le Maroc prévoit l’usage des techniques de valorisation des déchets par des filières écologiquement responsables.</a:t>
            </a:r>
          </a:p>
          <a:p>
            <a:pPr marL="285771" indent="-285771" algn="just">
              <a:lnSpc>
                <a:spcPct val="150000"/>
              </a:lnSpc>
              <a:buFont typeface="Arial" panose="020B0604020202020204" pitchFamily="34" charset="0"/>
              <a:buChar char="•"/>
              <a:tabLst>
                <a:tab pos="6099615" algn="l"/>
              </a:tabLst>
            </a:pPr>
            <a:r>
              <a:rPr lang="fr-FR" sz="2400" dirty="0">
                <a:latin typeface="Helvetica" pitchFamily="2" charset="0"/>
                <a:ea typeface="Open Sans" panose="020B0606030504020204" pitchFamily="34" charset="0"/>
                <a:cs typeface="Open Sans" panose="020B0606030504020204" pitchFamily="34" charset="0"/>
                <a:sym typeface="Helvetica Neue"/>
              </a:rPr>
              <a:t>La première étape dans la chaîne de valorisation est d’instaurer des techniques  efficaces et écologiques de collecte des déchets ménagers</a:t>
            </a:r>
            <a:r>
              <a:rPr lang="fr-FR" sz="2400" dirty="0">
                <a:latin typeface="Helvetica" pitchFamily="2" charset="0"/>
                <a:ea typeface="Helvetica Neue"/>
                <a:cs typeface="Helvetica" panose="020B0604020202020204" pitchFamily="34" charset="0"/>
                <a:sym typeface="Helvetica Neue"/>
              </a:rPr>
              <a:t>.</a:t>
            </a:r>
            <a:endParaRPr lang="fr-FR" sz="3200" dirty="0">
              <a:latin typeface="Helvetica" pitchFamily="2" charset="0"/>
              <a:ea typeface="Helvetica Neue"/>
              <a:cs typeface="Helvetica" panose="020B0604020202020204" pitchFamily="34" charset="0"/>
              <a:sym typeface="Helvetica Neue"/>
            </a:endParaRPr>
          </a:p>
        </p:txBody>
      </p:sp>
      <p:sp>
        <p:nvSpPr>
          <p:cNvPr id="314" name="TextBox 313">
            <a:extLst>
              <a:ext uri="{FF2B5EF4-FFF2-40B4-BE49-F238E27FC236}">
                <a16:creationId xmlns:a16="http://schemas.microsoft.com/office/drawing/2014/main" id="{BEFD02B2-CAFA-364F-8008-8FBC9C85C7B4}"/>
              </a:ext>
            </a:extLst>
          </p:cNvPr>
          <p:cNvSpPr txBox="1"/>
          <p:nvPr/>
        </p:nvSpPr>
        <p:spPr>
          <a:xfrm>
            <a:off x="455407" y="17850060"/>
            <a:ext cx="10759202" cy="3362715"/>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wrap="square" rtlCol="0">
            <a:spAutoFit/>
          </a:bodyPr>
          <a:lstStyle>
            <a:defPPr>
              <a:defRPr kern="1200" smtId="4294967295"/>
            </a:defPPr>
          </a:lstStyle>
          <a:p>
            <a:pPr marL="285771" indent="-285771" algn="just">
              <a:lnSpc>
                <a:spcPct val="150000"/>
              </a:lnSpc>
              <a:buFont typeface="Arial" panose="020B0604020202020204" pitchFamily="34" charset="0"/>
              <a:buChar char="•"/>
              <a:tabLst>
                <a:tab pos="6099615" algn="l"/>
              </a:tabLst>
            </a:pPr>
            <a:r>
              <a:rPr lang="fr-FR" sz="2400" dirty="0">
                <a:latin typeface="Helvetica" pitchFamily="2" charset="0"/>
                <a:ea typeface="Open Sans" panose="020B0606030504020204" pitchFamily="34" charset="0"/>
                <a:cs typeface="Open Sans" panose="020B0606030504020204" pitchFamily="34" charset="0"/>
                <a:sym typeface="Helvetica Neue"/>
              </a:rPr>
              <a:t>Le système classique de déchargement des poubelles est basé sur une méthode de collecte intuitive qui ne prend pas en considération le niveau de remplissage de chaque poubelle. </a:t>
            </a:r>
          </a:p>
          <a:p>
            <a:pPr marL="285771" indent="-285771" algn="just">
              <a:lnSpc>
                <a:spcPct val="150000"/>
              </a:lnSpc>
              <a:buFont typeface="Arial" panose="020B0604020202020204" pitchFamily="34" charset="0"/>
              <a:buChar char="•"/>
              <a:tabLst>
                <a:tab pos="6099615" algn="l"/>
              </a:tabLst>
            </a:pPr>
            <a:r>
              <a:rPr lang="fr-FR" sz="2400" dirty="0">
                <a:latin typeface="Helvetica" pitchFamily="2" charset="0"/>
                <a:ea typeface="Open Sans" panose="020B0606030504020204" pitchFamily="34" charset="0"/>
                <a:cs typeface="Open Sans" panose="020B0606030504020204" pitchFamily="34" charset="0"/>
                <a:sym typeface="Helvetica Neue"/>
              </a:rPr>
              <a:t>En effet, ce processus n'est ni optimal ni écologique, car les camions suivent des tournées aléatoires ce qui est coûteux en termes de  temps, de consommation de carburant et d’utilisation des ressources logistiques.</a:t>
            </a:r>
          </a:p>
        </p:txBody>
      </p:sp>
      <p:sp>
        <p:nvSpPr>
          <p:cNvPr id="315" name="TextBox 314">
            <a:extLst>
              <a:ext uri="{FF2B5EF4-FFF2-40B4-BE49-F238E27FC236}">
                <a16:creationId xmlns:a16="http://schemas.microsoft.com/office/drawing/2014/main" id="{9277FDBC-DD8B-FC48-9D49-A6E183E19238}"/>
              </a:ext>
            </a:extLst>
          </p:cNvPr>
          <p:cNvSpPr txBox="1"/>
          <p:nvPr/>
        </p:nvSpPr>
        <p:spPr>
          <a:xfrm>
            <a:off x="12535981" y="6209970"/>
            <a:ext cx="10466951" cy="3362715"/>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wrap="square" rtlCol="0">
            <a:spAutoFit/>
          </a:bodyPr>
          <a:lstStyle>
            <a:defPPr>
              <a:defRPr kern="1200" smtId="4294967295"/>
            </a:defPPr>
          </a:lstStyle>
          <a:p>
            <a:pPr algn="just">
              <a:lnSpc>
                <a:spcPct val="150000"/>
              </a:lnSpc>
              <a:buSzPts val="3200"/>
              <a:tabLst>
                <a:tab pos="6099615" algn="l"/>
              </a:tabLst>
            </a:pPr>
            <a:r>
              <a:rPr lang="fr-FR" sz="2400" dirty="0">
                <a:latin typeface="Helvetica" pitchFamily="2" charset="0"/>
                <a:ea typeface="Open Sans" panose="020B0606030504020204" pitchFamily="34" charset="0"/>
                <a:cs typeface="Open Sans" panose="020B0606030504020204" pitchFamily="34" charset="0"/>
              </a:rPr>
              <a:t>L’objectif est de concevoir un système intelligent de collecte des déchets ménagers permettant d’assurer l’optimisation des déchargements des poubelles de la ville verte de </a:t>
            </a:r>
            <a:r>
              <a:rPr lang="fr-FR" sz="2400" dirty="0" err="1">
                <a:latin typeface="Helvetica" pitchFamily="2" charset="0"/>
                <a:ea typeface="Open Sans" panose="020B0606030504020204" pitchFamily="34" charset="0"/>
                <a:cs typeface="Open Sans" panose="020B0606030504020204" pitchFamily="34" charset="0"/>
              </a:rPr>
              <a:t>Benguerir</a:t>
            </a:r>
            <a:r>
              <a:rPr lang="fr-FR" sz="2400" dirty="0">
                <a:latin typeface="Helvetica" pitchFamily="2" charset="0"/>
                <a:ea typeface="Open Sans" panose="020B0606030504020204" pitchFamily="34" charset="0"/>
                <a:cs typeface="Open Sans" panose="020B0606030504020204" pitchFamily="34" charset="0"/>
              </a:rPr>
              <a:t>.</a:t>
            </a:r>
          </a:p>
          <a:p>
            <a:pPr algn="just">
              <a:lnSpc>
                <a:spcPct val="150000"/>
              </a:lnSpc>
              <a:buSzPts val="3200"/>
              <a:tabLst>
                <a:tab pos="6099615" algn="l"/>
              </a:tabLst>
            </a:pPr>
            <a:r>
              <a:rPr lang="fr-FR" sz="2400" dirty="0">
                <a:latin typeface="Helvetica" pitchFamily="2" charset="0"/>
                <a:ea typeface="Open Sans" panose="020B0606030504020204" pitchFamily="34" charset="0"/>
                <a:cs typeface="Open Sans" panose="020B0606030504020204" pitchFamily="34" charset="0"/>
              </a:rPr>
              <a:t>La solution aura pour objectif de :</a:t>
            </a:r>
          </a:p>
          <a:p>
            <a:pPr marL="285771" indent="-285771" algn="just">
              <a:lnSpc>
                <a:spcPct val="150000"/>
              </a:lnSpc>
              <a:buSzPts val="3200"/>
              <a:buFont typeface="Arial" panose="020B0604020202020204" pitchFamily="34" charset="0"/>
              <a:buChar char="•"/>
              <a:tabLst>
                <a:tab pos="6099615" algn="l"/>
              </a:tabLst>
            </a:pPr>
            <a:r>
              <a:rPr lang="fr-FR" sz="2400" dirty="0">
                <a:latin typeface="Helvetica" pitchFamily="2" charset="0"/>
                <a:ea typeface="Open Sans" panose="020B0606030504020204" pitchFamily="34" charset="0"/>
                <a:cs typeface="Open Sans" panose="020B0606030504020204" pitchFamily="34" charset="0"/>
              </a:rPr>
              <a:t>Mesurer en temps réel le niveau de remplissage des poubelles [2].</a:t>
            </a:r>
          </a:p>
          <a:p>
            <a:pPr marL="285771" indent="-285771" algn="just">
              <a:lnSpc>
                <a:spcPct val="150000"/>
              </a:lnSpc>
              <a:buSzPts val="3200"/>
              <a:buFont typeface="Arial" panose="020B0604020202020204" pitchFamily="34" charset="0"/>
              <a:buChar char="•"/>
              <a:tabLst>
                <a:tab pos="6099615" algn="l"/>
              </a:tabLst>
            </a:pPr>
            <a:r>
              <a:rPr lang="fr-FR" sz="2400" dirty="0">
                <a:latin typeface="Helvetica" pitchFamily="2" charset="0"/>
                <a:ea typeface="Open Sans" panose="020B0606030504020204" pitchFamily="34" charset="0"/>
                <a:cs typeface="Open Sans" panose="020B0606030504020204" pitchFamily="34" charset="0"/>
              </a:rPr>
              <a:t>Proposer au conducteur des tournées optimales de collecte des déchets</a:t>
            </a:r>
            <a:endParaRPr lang="fr-FR" sz="2400" dirty="0">
              <a:latin typeface="Helvetica" pitchFamily="2" charset="0"/>
              <a:ea typeface="Open Sans" panose="020B0606030504020204" pitchFamily="34" charset="0"/>
              <a:cs typeface="Open Sans" panose="020B0606030504020204" pitchFamily="34" charset="0"/>
              <a:sym typeface="Helvetica Neue"/>
            </a:endParaRPr>
          </a:p>
        </p:txBody>
      </p:sp>
      <p:sp>
        <p:nvSpPr>
          <p:cNvPr id="317" name="TextBox 316">
            <a:extLst>
              <a:ext uri="{FF2B5EF4-FFF2-40B4-BE49-F238E27FC236}">
                <a16:creationId xmlns:a16="http://schemas.microsoft.com/office/drawing/2014/main" id="{CD01894D-754A-9841-BD93-76470AD3DAC5}"/>
              </a:ext>
            </a:extLst>
          </p:cNvPr>
          <p:cNvSpPr txBox="1"/>
          <p:nvPr/>
        </p:nvSpPr>
        <p:spPr>
          <a:xfrm>
            <a:off x="12389854" y="17748924"/>
            <a:ext cx="17728657" cy="1700722"/>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wrap="square" rtlCol="0">
            <a:spAutoFit/>
          </a:bodyPr>
          <a:lstStyle>
            <a:defPPr>
              <a:defRPr kern="1200" smtId="4294967295"/>
            </a:defPPr>
          </a:lstStyle>
          <a:p>
            <a:pPr lvl="0" algn="just">
              <a:lnSpc>
                <a:spcPct val="150000"/>
              </a:lnSpc>
            </a:pPr>
            <a:r>
              <a:rPr lang="fr-FR" sz="2400" dirty="0">
                <a:latin typeface="Helvetica" pitchFamily="2" charset="0"/>
                <a:ea typeface="Open Sans" panose="020B0606030504020204" pitchFamily="34" charset="0"/>
                <a:cs typeface="Open Sans" panose="020B0606030504020204" pitchFamily="34" charset="0"/>
                <a:sym typeface="Helvetica Neue"/>
              </a:rPr>
              <a:t>Nous proposons d'équiper les poubelles par des capteurs qui sont capables de mesurer en temps réel les niveaux de remplissage. Dès que le seuil de remplissage est atteint, une alerte est émise aux gestionnaires des déchets soit pour une intervention rapide, ou bien en intégrant la poubelle pleine à une autre tournée déjà programmée </a:t>
            </a:r>
            <a:r>
              <a:rPr lang="fr-FR" sz="2400">
                <a:latin typeface="Helvetica" pitchFamily="2" charset="0"/>
                <a:ea typeface="Open Sans" panose="020B0606030504020204" pitchFamily="34" charset="0"/>
                <a:cs typeface="Open Sans" panose="020B0606030504020204" pitchFamily="34" charset="0"/>
                <a:sym typeface="Helvetica Neue"/>
              </a:rPr>
              <a:t>[3,4</a:t>
            </a:r>
            <a:r>
              <a:rPr lang="fr-FR" sz="2400" dirty="0">
                <a:latin typeface="Helvetica" pitchFamily="2" charset="0"/>
                <a:ea typeface="Open Sans" panose="020B0606030504020204" pitchFamily="34" charset="0"/>
                <a:cs typeface="Open Sans" panose="020B0606030504020204" pitchFamily="34" charset="0"/>
                <a:sym typeface="Helvetica Neue"/>
              </a:rPr>
              <a:t>].</a:t>
            </a:r>
          </a:p>
        </p:txBody>
      </p:sp>
      <p:sp>
        <p:nvSpPr>
          <p:cNvPr id="318" name="TextBox 317">
            <a:extLst>
              <a:ext uri="{FF2B5EF4-FFF2-40B4-BE49-F238E27FC236}">
                <a16:creationId xmlns:a16="http://schemas.microsoft.com/office/drawing/2014/main" id="{2B7D8893-6588-FA4F-B4C3-A190D1538C41}"/>
              </a:ext>
            </a:extLst>
          </p:cNvPr>
          <p:cNvSpPr txBox="1"/>
          <p:nvPr/>
        </p:nvSpPr>
        <p:spPr>
          <a:xfrm>
            <a:off x="31448407" y="26562063"/>
            <a:ext cx="10290672" cy="1754326"/>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wrap="square" rtlCol="0">
            <a:spAutoFit/>
          </a:bodyPr>
          <a:lstStyle>
            <a:defPPr>
              <a:defRPr kern="1200" smtId="4294967295"/>
            </a:defPPr>
          </a:lstStyle>
          <a:p>
            <a:pPr lvl="0" algn="just"/>
            <a:r>
              <a:rPr lang="fr-FR" sz="1800" b="1" dirty="0">
                <a:latin typeface="Helvetica" pitchFamily="2" charset="0"/>
                <a:ea typeface="Helvetica Neue"/>
                <a:cs typeface="Helvetica" panose="020B0604020202020204" pitchFamily="34" charset="0"/>
                <a:sym typeface="Helvetica Neue"/>
              </a:rPr>
              <a:t>[1] </a:t>
            </a:r>
            <a:r>
              <a:rPr lang="fr-FR" sz="1800" dirty="0">
                <a:latin typeface="Helvetica" pitchFamily="2" charset="0"/>
                <a:ea typeface="Helvetica Neue"/>
                <a:cs typeface="Helvetica" panose="020B0604020202020204" pitchFamily="34" charset="0"/>
                <a:sym typeface="Helvetica Neue"/>
              </a:rPr>
              <a:t>https://</a:t>
            </a:r>
            <a:r>
              <a:rPr lang="fr-FR" sz="1800" dirty="0" err="1">
                <a:latin typeface="Helvetica" pitchFamily="2" charset="0"/>
                <a:ea typeface="Helvetica Neue"/>
                <a:cs typeface="Helvetica" panose="020B0604020202020204" pitchFamily="34" charset="0"/>
                <a:sym typeface="Helvetica Neue"/>
              </a:rPr>
              <a:t>www.environnement.gov.ma</a:t>
            </a:r>
            <a:r>
              <a:rPr lang="fr-FR" sz="1800" dirty="0">
                <a:latin typeface="Helvetica" pitchFamily="2" charset="0"/>
                <a:ea typeface="Helvetica Neue"/>
                <a:cs typeface="Helvetica" panose="020B0604020202020204" pitchFamily="34" charset="0"/>
                <a:sym typeface="Helvetica Neue"/>
              </a:rPr>
              <a:t>/</a:t>
            </a:r>
            <a:r>
              <a:rPr lang="fr-FR" sz="1800" dirty="0" err="1">
                <a:latin typeface="Helvetica" pitchFamily="2" charset="0"/>
                <a:ea typeface="Helvetica Neue"/>
                <a:cs typeface="Helvetica" panose="020B0604020202020204" pitchFamily="34" charset="0"/>
                <a:sym typeface="Helvetica Neue"/>
              </a:rPr>
              <a:t>fr</a:t>
            </a:r>
            <a:r>
              <a:rPr lang="fr-FR" sz="1800" dirty="0">
                <a:latin typeface="Helvetica" pitchFamily="2" charset="0"/>
                <a:ea typeface="Helvetica Neue"/>
                <a:cs typeface="Helvetica" panose="020B0604020202020204" pitchFamily="34" charset="0"/>
                <a:sym typeface="Helvetica Neue"/>
              </a:rPr>
              <a:t>/</a:t>
            </a:r>
            <a:r>
              <a:rPr lang="fr-FR" sz="1800" dirty="0" err="1">
                <a:latin typeface="Helvetica" pitchFamily="2" charset="0"/>
                <a:ea typeface="Helvetica Neue"/>
                <a:cs typeface="Helvetica" panose="020B0604020202020204" pitchFamily="34" charset="0"/>
                <a:sym typeface="Helvetica Neue"/>
              </a:rPr>
              <a:t>dechets?id</a:t>
            </a:r>
            <a:r>
              <a:rPr lang="fr-FR" sz="1800" dirty="0">
                <a:latin typeface="Helvetica" pitchFamily="2" charset="0"/>
                <a:ea typeface="Helvetica Neue"/>
                <a:cs typeface="Helvetica" panose="020B0604020202020204" pitchFamily="34" charset="0"/>
                <a:sym typeface="Helvetica Neue"/>
              </a:rPr>
              <a:t>=226</a:t>
            </a:r>
          </a:p>
          <a:p>
            <a:pPr lvl="0" algn="just"/>
            <a:r>
              <a:rPr lang="fr-FR" sz="1800" b="1" dirty="0">
                <a:latin typeface="Helvetica" pitchFamily="2" charset="0"/>
                <a:ea typeface="Helvetica Neue"/>
                <a:cs typeface="Helvetica" panose="020B0604020202020204" pitchFamily="34" charset="0"/>
                <a:sym typeface="Helvetica Neue"/>
              </a:rPr>
              <a:t>[2] </a:t>
            </a:r>
            <a:r>
              <a:rPr lang="fr-FR" sz="1800" dirty="0" err="1">
                <a:latin typeface="Helvetica" pitchFamily="2" charset="0"/>
                <a:ea typeface="Helvetica Neue"/>
                <a:cs typeface="Helvetica" panose="020B0604020202020204" pitchFamily="34" charset="0"/>
                <a:sym typeface="Helvetica Neue"/>
              </a:rPr>
              <a:t>Sharmin</a:t>
            </a:r>
            <a:r>
              <a:rPr lang="fr-FR" sz="1800" dirty="0">
                <a:latin typeface="Helvetica" pitchFamily="2" charset="0"/>
                <a:ea typeface="Helvetica Neue"/>
                <a:cs typeface="Helvetica" panose="020B0604020202020204" pitchFamily="34" charset="0"/>
                <a:sym typeface="Helvetica Neue"/>
              </a:rPr>
              <a:t>, Sadia &amp; Al-Amin, </a:t>
            </a:r>
            <a:r>
              <a:rPr lang="fr-FR" sz="1800" dirty="0" err="1">
                <a:latin typeface="Helvetica" pitchFamily="2" charset="0"/>
                <a:ea typeface="Helvetica Neue"/>
                <a:cs typeface="Helvetica" panose="020B0604020202020204" pitchFamily="34" charset="0"/>
                <a:sym typeface="Helvetica Neue"/>
              </a:rPr>
              <a:t>Sikder</a:t>
            </a:r>
            <a:r>
              <a:rPr lang="fr-FR" sz="1800" dirty="0">
                <a:latin typeface="Helvetica" pitchFamily="2" charset="0"/>
                <a:ea typeface="Helvetica Neue"/>
                <a:cs typeface="Helvetica" panose="020B0604020202020204" pitchFamily="34" charset="0"/>
                <a:sym typeface="Helvetica Neue"/>
              </a:rPr>
              <a:t> </a:t>
            </a:r>
            <a:r>
              <a:rPr lang="fr-FR" sz="1800" dirty="0" err="1">
                <a:latin typeface="Helvetica" pitchFamily="2" charset="0"/>
                <a:ea typeface="Helvetica Neue"/>
                <a:cs typeface="Helvetica" panose="020B0604020202020204" pitchFamily="34" charset="0"/>
                <a:sym typeface="Helvetica Neue"/>
              </a:rPr>
              <a:t>Tahsin</a:t>
            </a:r>
            <a:r>
              <a:rPr lang="fr-FR" sz="1800" dirty="0">
                <a:latin typeface="Helvetica" pitchFamily="2" charset="0"/>
                <a:ea typeface="Helvetica Neue"/>
                <a:cs typeface="Helvetica" panose="020B0604020202020204" pitchFamily="34" charset="0"/>
                <a:sym typeface="Helvetica Neue"/>
              </a:rPr>
              <a:t>, « A Cloud-</a:t>
            </a:r>
            <a:r>
              <a:rPr lang="fr-FR" sz="1800" dirty="0" err="1">
                <a:latin typeface="Helvetica" pitchFamily="2" charset="0"/>
                <a:ea typeface="Helvetica Neue"/>
                <a:cs typeface="Helvetica" panose="020B0604020202020204" pitchFamily="34" charset="0"/>
                <a:sym typeface="Helvetica Neue"/>
              </a:rPr>
              <a:t>based</a:t>
            </a:r>
            <a:r>
              <a:rPr lang="fr-FR" sz="1800" dirty="0">
                <a:latin typeface="Helvetica" pitchFamily="2" charset="0"/>
                <a:ea typeface="Helvetica Neue"/>
                <a:cs typeface="Helvetica" panose="020B0604020202020204" pitchFamily="34" charset="0"/>
                <a:sym typeface="Helvetica Neue"/>
              </a:rPr>
              <a:t> </a:t>
            </a:r>
            <a:r>
              <a:rPr lang="fr-FR" sz="1800" dirty="0" err="1">
                <a:latin typeface="Helvetica" pitchFamily="2" charset="0"/>
                <a:ea typeface="Helvetica Neue"/>
                <a:cs typeface="Helvetica" panose="020B0604020202020204" pitchFamily="34" charset="0"/>
                <a:sym typeface="Helvetica Neue"/>
              </a:rPr>
              <a:t>Dynamic</a:t>
            </a:r>
            <a:r>
              <a:rPr lang="fr-FR" sz="1800" dirty="0">
                <a:latin typeface="Helvetica" pitchFamily="2" charset="0"/>
                <a:ea typeface="Helvetica Neue"/>
                <a:cs typeface="Helvetica" panose="020B0604020202020204" pitchFamily="34" charset="0"/>
                <a:sym typeface="Helvetica Neue"/>
              </a:rPr>
              <a:t> </a:t>
            </a:r>
            <a:r>
              <a:rPr lang="fr-FR" sz="1800" dirty="0" err="1">
                <a:latin typeface="Helvetica" pitchFamily="2" charset="0"/>
                <a:ea typeface="Helvetica Neue"/>
                <a:cs typeface="Helvetica" panose="020B0604020202020204" pitchFamily="34" charset="0"/>
                <a:sym typeface="Helvetica Neue"/>
              </a:rPr>
              <a:t>Waste</a:t>
            </a:r>
            <a:r>
              <a:rPr lang="fr-FR" sz="1800" dirty="0">
                <a:latin typeface="Helvetica" pitchFamily="2" charset="0"/>
                <a:ea typeface="Helvetica Neue"/>
                <a:cs typeface="Helvetica" panose="020B0604020202020204" pitchFamily="34" charset="0"/>
                <a:sym typeface="Helvetica Neue"/>
              </a:rPr>
              <a:t> Management System for Smart </a:t>
            </a:r>
            <a:r>
              <a:rPr lang="fr-FR" sz="1800" dirty="0" err="1">
                <a:latin typeface="Helvetica" pitchFamily="2" charset="0"/>
                <a:ea typeface="Helvetica Neue"/>
                <a:cs typeface="Helvetica" panose="020B0604020202020204" pitchFamily="34" charset="0"/>
                <a:sym typeface="Helvetica Neue"/>
              </a:rPr>
              <a:t>Cities</a:t>
            </a:r>
            <a:r>
              <a:rPr lang="fr-FR" sz="1800" dirty="0">
                <a:latin typeface="Helvetica" pitchFamily="2" charset="0"/>
                <a:ea typeface="Helvetica Neue"/>
                <a:cs typeface="Helvetica" panose="020B0604020202020204" pitchFamily="34" charset="0"/>
                <a:sym typeface="Helvetica Neue"/>
              </a:rPr>
              <a:t>. », 2016.</a:t>
            </a:r>
          </a:p>
          <a:p>
            <a:pPr algn="just"/>
            <a:r>
              <a:rPr lang="fr-FR" sz="1800" b="1" dirty="0">
                <a:latin typeface="Helvetica" pitchFamily="2" charset="0"/>
                <a:ea typeface="Helvetica Neue"/>
                <a:cs typeface="Helvetica" panose="020B0604020202020204" pitchFamily="34" charset="0"/>
                <a:sym typeface="Helvetica Neue"/>
              </a:rPr>
              <a:t>[3] </a:t>
            </a:r>
            <a:r>
              <a:rPr lang="fr-FR" sz="1800" dirty="0">
                <a:latin typeface="Helvetica" pitchFamily="2" charset="0"/>
                <a:ea typeface="Helvetica Neue"/>
                <a:cs typeface="Helvetica" panose="020B0604020202020204" pitchFamily="34" charset="0"/>
                <a:sym typeface="Helvetica Neue"/>
              </a:rPr>
              <a:t>D. </a:t>
            </a:r>
            <a:r>
              <a:rPr lang="fr-FR" sz="1800" dirty="0" err="1">
                <a:latin typeface="Helvetica" pitchFamily="2" charset="0"/>
                <a:ea typeface="Helvetica Neue"/>
                <a:cs typeface="Helvetica" panose="020B0604020202020204" pitchFamily="34" charset="0"/>
                <a:sym typeface="Helvetica Neue"/>
              </a:rPr>
              <a:t>Rutqvist</a:t>
            </a:r>
            <a:r>
              <a:rPr lang="fr-FR" sz="1800" dirty="0">
                <a:latin typeface="Helvetica" pitchFamily="2" charset="0"/>
                <a:ea typeface="Helvetica Neue"/>
                <a:cs typeface="Helvetica" panose="020B0604020202020204" pitchFamily="34" charset="0"/>
                <a:sym typeface="Helvetica Neue"/>
              </a:rPr>
              <a:t>, « Data-</a:t>
            </a:r>
            <a:r>
              <a:rPr lang="fr-FR" sz="1800" dirty="0" err="1">
                <a:latin typeface="Helvetica" pitchFamily="2" charset="0"/>
                <a:ea typeface="Helvetica Neue"/>
                <a:cs typeface="Helvetica" panose="020B0604020202020204" pitchFamily="34" charset="0"/>
                <a:sym typeface="Helvetica Neue"/>
              </a:rPr>
              <a:t>Driven</a:t>
            </a:r>
            <a:r>
              <a:rPr lang="fr-FR" sz="1800" dirty="0">
                <a:latin typeface="Helvetica" pitchFamily="2" charset="0"/>
                <a:ea typeface="Helvetica Neue"/>
                <a:cs typeface="Helvetica" panose="020B0604020202020204" pitchFamily="34" charset="0"/>
                <a:sym typeface="Helvetica Neue"/>
              </a:rPr>
              <a:t> </a:t>
            </a:r>
            <a:r>
              <a:rPr lang="fr-FR" sz="1800" dirty="0" err="1">
                <a:latin typeface="Helvetica" pitchFamily="2" charset="0"/>
                <a:ea typeface="Helvetica Neue"/>
                <a:cs typeface="Helvetica" panose="020B0604020202020204" pitchFamily="34" charset="0"/>
                <a:sym typeface="Helvetica Neue"/>
              </a:rPr>
              <a:t>Emptying</a:t>
            </a:r>
            <a:r>
              <a:rPr lang="fr-FR" sz="1800" dirty="0">
                <a:latin typeface="Helvetica" pitchFamily="2" charset="0"/>
                <a:ea typeface="Helvetica Neue"/>
                <a:cs typeface="Helvetica" panose="020B0604020202020204" pitchFamily="34" charset="0"/>
                <a:sym typeface="Helvetica Neue"/>
              </a:rPr>
              <a:t> </a:t>
            </a:r>
            <a:r>
              <a:rPr lang="fr-FR" sz="1800" dirty="0" err="1">
                <a:latin typeface="Helvetica" pitchFamily="2" charset="0"/>
                <a:ea typeface="Helvetica Neue"/>
                <a:cs typeface="Helvetica" panose="020B0604020202020204" pitchFamily="34" charset="0"/>
                <a:sym typeface="Helvetica Neue"/>
              </a:rPr>
              <a:t>Detection</a:t>
            </a:r>
            <a:r>
              <a:rPr lang="fr-FR" sz="1800" dirty="0">
                <a:latin typeface="Helvetica" pitchFamily="2" charset="0"/>
                <a:ea typeface="Helvetica Neue"/>
                <a:cs typeface="Helvetica" panose="020B0604020202020204" pitchFamily="34" charset="0"/>
                <a:sym typeface="Helvetica Neue"/>
              </a:rPr>
              <a:t> for Smart </a:t>
            </a:r>
            <a:r>
              <a:rPr lang="fr-FR" sz="1800" dirty="0" err="1">
                <a:latin typeface="Helvetica" pitchFamily="2" charset="0"/>
                <a:ea typeface="Helvetica Neue"/>
                <a:cs typeface="Helvetica" panose="020B0604020202020204" pitchFamily="34" charset="0"/>
                <a:sym typeface="Helvetica Neue"/>
              </a:rPr>
              <a:t>Recycling</a:t>
            </a:r>
            <a:r>
              <a:rPr lang="fr-FR" sz="1800" dirty="0">
                <a:latin typeface="Helvetica" pitchFamily="2" charset="0"/>
                <a:ea typeface="Helvetica Neue"/>
                <a:cs typeface="Helvetica" panose="020B0604020202020204" pitchFamily="34" charset="0"/>
                <a:sym typeface="Helvetica Neue"/>
              </a:rPr>
              <a:t> Containers », 2018.</a:t>
            </a:r>
          </a:p>
          <a:p>
            <a:pPr lvl="0" algn="just"/>
            <a:r>
              <a:rPr lang="fr-FR" sz="1800" b="1" dirty="0">
                <a:latin typeface="Helvetica" pitchFamily="2" charset="0"/>
                <a:ea typeface="Helvetica Neue"/>
                <a:cs typeface="Helvetica" panose="020B0604020202020204" pitchFamily="34" charset="0"/>
                <a:sym typeface="Helvetica Neue"/>
              </a:rPr>
              <a:t>[4] </a:t>
            </a:r>
            <a:r>
              <a:rPr lang="fr-FR" sz="1800" dirty="0" err="1">
                <a:latin typeface="Helvetica" pitchFamily="2" charset="0"/>
                <a:ea typeface="Helvetica Neue"/>
                <a:cs typeface="Helvetica" panose="020B0604020202020204" pitchFamily="34" charset="0"/>
                <a:sym typeface="Helvetica Neue"/>
              </a:rPr>
              <a:t>Kamm</a:t>
            </a:r>
            <a:r>
              <a:rPr lang="fr-FR" sz="1800" dirty="0">
                <a:latin typeface="Helvetica" pitchFamily="2" charset="0"/>
                <a:ea typeface="Helvetica Neue"/>
                <a:cs typeface="Helvetica" panose="020B0604020202020204" pitchFamily="34" charset="0"/>
                <a:sym typeface="Helvetica Neue"/>
              </a:rPr>
              <a:t>, Michael &amp; </a:t>
            </a:r>
            <a:r>
              <a:rPr lang="fr-FR" sz="1800" dirty="0" err="1">
                <a:latin typeface="Helvetica" pitchFamily="2" charset="0"/>
                <a:ea typeface="Helvetica Neue"/>
                <a:cs typeface="Helvetica" panose="020B0604020202020204" pitchFamily="34" charset="0"/>
                <a:sym typeface="Helvetica Neue"/>
              </a:rPr>
              <a:t>Gau</a:t>
            </a:r>
            <a:r>
              <a:rPr lang="fr-FR" sz="1800" dirty="0">
                <a:latin typeface="Helvetica" pitchFamily="2" charset="0"/>
                <a:ea typeface="Helvetica Neue"/>
                <a:cs typeface="Helvetica" panose="020B0604020202020204" pitchFamily="34" charset="0"/>
                <a:sym typeface="Helvetica Neue"/>
              </a:rPr>
              <a:t>, Michael &amp; Schneider, Johannes &amp; </a:t>
            </a:r>
            <a:r>
              <a:rPr lang="fr-FR" sz="1800" dirty="0" err="1">
                <a:latin typeface="Helvetica" pitchFamily="2" charset="0"/>
                <a:ea typeface="Helvetica Neue"/>
                <a:cs typeface="Helvetica" panose="020B0604020202020204" pitchFamily="34" charset="0"/>
                <a:sym typeface="Helvetica Neue"/>
              </a:rPr>
              <a:t>Brocke</a:t>
            </a:r>
            <a:r>
              <a:rPr lang="fr-FR" sz="1800" dirty="0">
                <a:latin typeface="Helvetica" pitchFamily="2" charset="0"/>
                <a:ea typeface="Helvetica Neue"/>
                <a:cs typeface="Helvetica" panose="020B0604020202020204" pitchFamily="34" charset="0"/>
                <a:sym typeface="Helvetica Neue"/>
              </a:rPr>
              <a:t>, Jan </a:t>
            </a:r>
            <a:r>
              <a:rPr lang="fr-FR" sz="1800" dirty="0" err="1">
                <a:latin typeface="Helvetica" pitchFamily="2" charset="0"/>
                <a:ea typeface="Helvetica Neue"/>
                <a:cs typeface="Helvetica" panose="020B0604020202020204" pitchFamily="34" charset="0"/>
                <a:sym typeface="Helvetica Neue"/>
              </a:rPr>
              <a:t>vom</a:t>
            </a:r>
            <a:r>
              <a:rPr lang="fr-FR" sz="1800" dirty="0">
                <a:latin typeface="Helvetica" pitchFamily="2" charset="0"/>
                <a:ea typeface="Helvetica Neue"/>
                <a:cs typeface="Helvetica" panose="020B0604020202020204" pitchFamily="34" charset="0"/>
                <a:sym typeface="Helvetica Neue"/>
              </a:rPr>
              <a:t>, « Smart </a:t>
            </a:r>
            <a:r>
              <a:rPr lang="fr-FR" sz="1800" dirty="0" err="1">
                <a:latin typeface="Helvetica" pitchFamily="2" charset="0"/>
                <a:ea typeface="Helvetica Neue"/>
                <a:cs typeface="Helvetica" panose="020B0604020202020204" pitchFamily="34" charset="0"/>
                <a:sym typeface="Helvetica Neue"/>
              </a:rPr>
              <a:t>Waste</a:t>
            </a:r>
            <a:r>
              <a:rPr lang="fr-FR" sz="1800" dirty="0">
                <a:latin typeface="Helvetica" pitchFamily="2" charset="0"/>
                <a:ea typeface="Helvetica Neue"/>
                <a:cs typeface="Helvetica" panose="020B0604020202020204" pitchFamily="34" charset="0"/>
                <a:sym typeface="Helvetica Neue"/>
              </a:rPr>
              <a:t> Collection </a:t>
            </a:r>
            <a:r>
              <a:rPr lang="fr-FR" sz="1800" dirty="0" err="1">
                <a:latin typeface="Helvetica" pitchFamily="2" charset="0"/>
                <a:ea typeface="Helvetica Neue"/>
                <a:cs typeface="Helvetica" panose="020B0604020202020204" pitchFamily="34" charset="0"/>
                <a:sym typeface="Helvetica Neue"/>
              </a:rPr>
              <a:t>Processes</a:t>
            </a:r>
            <a:r>
              <a:rPr lang="fr-FR" sz="1800" dirty="0">
                <a:latin typeface="Helvetica" pitchFamily="2" charset="0"/>
                <a:ea typeface="Helvetica Neue"/>
                <a:cs typeface="Helvetica" panose="020B0604020202020204" pitchFamily="34" charset="0"/>
                <a:sym typeface="Helvetica Neue"/>
              </a:rPr>
              <a:t> - A Case </a:t>
            </a:r>
            <a:r>
              <a:rPr lang="fr-FR" sz="1800" dirty="0" err="1">
                <a:latin typeface="Helvetica" pitchFamily="2" charset="0"/>
                <a:ea typeface="Helvetica Neue"/>
                <a:cs typeface="Helvetica" panose="020B0604020202020204" pitchFamily="34" charset="0"/>
                <a:sym typeface="Helvetica Neue"/>
              </a:rPr>
              <a:t>Study</a:t>
            </a:r>
            <a:r>
              <a:rPr lang="fr-FR" sz="1800" dirty="0">
                <a:latin typeface="Helvetica" pitchFamily="2" charset="0"/>
                <a:ea typeface="Helvetica Neue"/>
                <a:cs typeface="Helvetica" panose="020B0604020202020204" pitchFamily="34" charset="0"/>
                <a:sym typeface="Helvetica Neue"/>
              </a:rPr>
              <a:t> about Smart </a:t>
            </a:r>
            <a:r>
              <a:rPr lang="fr-FR" sz="1800" dirty="0" err="1">
                <a:latin typeface="Helvetica" pitchFamily="2" charset="0"/>
                <a:ea typeface="Helvetica Neue"/>
                <a:cs typeface="Helvetica" panose="020B0604020202020204" pitchFamily="34" charset="0"/>
                <a:sym typeface="Helvetica Neue"/>
              </a:rPr>
              <a:t>Device</a:t>
            </a:r>
            <a:r>
              <a:rPr lang="fr-FR" sz="1800" dirty="0">
                <a:latin typeface="Helvetica" pitchFamily="2" charset="0"/>
                <a:ea typeface="Helvetica Neue"/>
                <a:cs typeface="Helvetica" panose="020B0604020202020204" pitchFamily="34" charset="0"/>
                <a:sym typeface="Helvetica Neue"/>
              </a:rPr>
              <a:t> </a:t>
            </a:r>
            <a:r>
              <a:rPr lang="fr-FR" sz="1800" dirty="0" err="1">
                <a:latin typeface="Helvetica" pitchFamily="2" charset="0"/>
                <a:ea typeface="Helvetica Neue"/>
                <a:cs typeface="Helvetica" panose="020B0604020202020204" pitchFamily="34" charset="0"/>
                <a:sym typeface="Helvetica Neue"/>
              </a:rPr>
              <a:t>Implementation</a:t>
            </a:r>
            <a:r>
              <a:rPr lang="fr-FR" sz="1800" dirty="0">
                <a:latin typeface="Helvetica" pitchFamily="2" charset="0"/>
                <a:ea typeface="Helvetica Neue"/>
                <a:cs typeface="Helvetica" panose="020B0604020202020204" pitchFamily="34" charset="0"/>
                <a:sym typeface="Helvetica Neue"/>
              </a:rPr>
              <a:t>. », 2020.</a:t>
            </a:r>
          </a:p>
        </p:txBody>
      </p:sp>
      <p:sp>
        <p:nvSpPr>
          <p:cNvPr id="319" name="TextBox 318">
            <a:extLst>
              <a:ext uri="{FF2B5EF4-FFF2-40B4-BE49-F238E27FC236}">
                <a16:creationId xmlns:a16="http://schemas.microsoft.com/office/drawing/2014/main" id="{E09DA05B-A788-CA4F-947A-7703FF5903F2}"/>
              </a:ext>
            </a:extLst>
          </p:cNvPr>
          <p:cNvSpPr txBox="1"/>
          <p:nvPr/>
        </p:nvSpPr>
        <p:spPr>
          <a:xfrm>
            <a:off x="2989556" y="28151132"/>
            <a:ext cx="6224340" cy="369332"/>
          </a:xfrm>
          <a:prstGeom prst="rect">
            <a:avLst/>
          </a:prstGeom>
          <a:noFill/>
        </p:spPr>
        <p:txBody>
          <a:bodyPr wrap="square" rtlCol="0">
            <a:spAutoFit/>
          </a:bodyPr>
          <a:lstStyle/>
          <a:p>
            <a:pPr lvl="0" algn="ctr"/>
            <a:r>
              <a:rPr lang="fr-FR" sz="1800" i="1" dirty="0">
                <a:latin typeface="Montserrat" pitchFamily="2" charset="77"/>
                <a:ea typeface="Helvetica Neue"/>
                <a:cs typeface="Helvetica" panose="020B0604020202020204" pitchFamily="34" charset="0"/>
                <a:sym typeface="Helvetica Neue"/>
              </a:rPr>
              <a:t>Système classique de gestion des déchets</a:t>
            </a:r>
          </a:p>
        </p:txBody>
      </p:sp>
      <p:sp>
        <p:nvSpPr>
          <p:cNvPr id="320" name="TextBox 319">
            <a:extLst>
              <a:ext uri="{FF2B5EF4-FFF2-40B4-BE49-F238E27FC236}">
                <a16:creationId xmlns:a16="http://schemas.microsoft.com/office/drawing/2014/main" id="{A0343AF0-5A48-5941-8BE2-4ECBD75DE29A}"/>
              </a:ext>
            </a:extLst>
          </p:cNvPr>
          <p:cNvSpPr txBox="1"/>
          <p:nvPr/>
        </p:nvSpPr>
        <p:spPr>
          <a:xfrm>
            <a:off x="15853771" y="28103383"/>
            <a:ext cx="11947562" cy="369332"/>
          </a:xfrm>
          <a:prstGeom prst="rect">
            <a:avLst/>
          </a:prstGeom>
          <a:noFill/>
        </p:spPr>
        <p:txBody>
          <a:bodyPr wrap="square" rtlCol="0">
            <a:spAutoFit/>
          </a:bodyPr>
          <a:lstStyle/>
          <a:p>
            <a:pPr lvl="0" algn="ctr"/>
            <a:r>
              <a:rPr lang="fr-FR" sz="1800" i="1" dirty="0">
                <a:latin typeface="Montserrat" pitchFamily="2" charset="77"/>
                <a:ea typeface="Helvetica Neue"/>
                <a:cs typeface="Helvetica" panose="020B0604020202020204" pitchFamily="34" charset="0"/>
                <a:sym typeface="Helvetica Neue"/>
              </a:rPr>
              <a:t>Architecture globale du système proposée pour la gestion intelligente de la collecte des déchets</a:t>
            </a:r>
          </a:p>
        </p:txBody>
      </p:sp>
      <p:sp>
        <p:nvSpPr>
          <p:cNvPr id="321" name="TextBox 320">
            <a:extLst>
              <a:ext uri="{FF2B5EF4-FFF2-40B4-BE49-F238E27FC236}">
                <a16:creationId xmlns:a16="http://schemas.microsoft.com/office/drawing/2014/main" id="{6D9AAEE7-D473-EB43-A6FA-1BFAC99FC37F}"/>
              </a:ext>
            </a:extLst>
          </p:cNvPr>
          <p:cNvSpPr txBox="1"/>
          <p:nvPr/>
        </p:nvSpPr>
        <p:spPr>
          <a:xfrm>
            <a:off x="14207701" y="15742401"/>
            <a:ext cx="6224340" cy="369332"/>
          </a:xfrm>
          <a:prstGeom prst="rect">
            <a:avLst/>
          </a:prstGeom>
          <a:noFill/>
        </p:spPr>
        <p:txBody>
          <a:bodyPr wrap="square" rtlCol="0">
            <a:spAutoFit/>
          </a:bodyPr>
          <a:lstStyle/>
          <a:p>
            <a:pPr lvl="0" algn="ctr">
              <a:buClr>
                <a:schemeClr val="dk1"/>
              </a:buClr>
              <a:buSzPts val="1100"/>
            </a:pPr>
            <a:r>
              <a:rPr lang="fr-FR" sz="1800" i="1" dirty="0">
                <a:latin typeface="Montserrat" pitchFamily="2" charset="77"/>
                <a:ea typeface="Helvetica Neue"/>
                <a:cs typeface="Helvetica" panose="020B0604020202020204" pitchFamily="34" charset="0"/>
                <a:sym typeface="Helvetica Neue"/>
              </a:rPr>
              <a:t>Optimisation </a:t>
            </a:r>
            <a:r>
              <a:rPr lang="fr-FR" sz="1800" i="1" dirty="0">
                <a:latin typeface="Montserrat" pitchFamily="2" charset="77"/>
                <a:sym typeface="Helvetica Neue"/>
              </a:rPr>
              <a:t>des tournées de collecte des déchets</a:t>
            </a:r>
          </a:p>
        </p:txBody>
      </p:sp>
      <p:sp>
        <p:nvSpPr>
          <p:cNvPr id="323" name="TextBox 322">
            <a:extLst>
              <a:ext uri="{FF2B5EF4-FFF2-40B4-BE49-F238E27FC236}">
                <a16:creationId xmlns:a16="http://schemas.microsoft.com/office/drawing/2014/main" id="{334D9208-02BA-0942-91C3-B2B2CD3A5513}"/>
              </a:ext>
            </a:extLst>
          </p:cNvPr>
          <p:cNvSpPr txBox="1"/>
          <p:nvPr/>
        </p:nvSpPr>
        <p:spPr>
          <a:xfrm>
            <a:off x="23395671" y="15724908"/>
            <a:ext cx="6224340" cy="369332"/>
          </a:xfrm>
          <a:prstGeom prst="rect">
            <a:avLst/>
          </a:prstGeom>
          <a:noFill/>
        </p:spPr>
        <p:txBody>
          <a:bodyPr wrap="square" rtlCol="0">
            <a:spAutoFit/>
          </a:bodyPr>
          <a:lstStyle/>
          <a:p>
            <a:pPr lvl="0" algn="ctr"/>
            <a:r>
              <a:rPr lang="fr-FR" sz="1800" i="1" dirty="0">
                <a:latin typeface="Montserrat" pitchFamily="2" charset="77"/>
                <a:ea typeface="Helvetica Neue"/>
                <a:cs typeface="Helvetica" panose="020B0604020202020204" pitchFamily="34" charset="0"/>
                <a:sym typeface="Helvetica Neue"/>
              </a:rPr>
              <a:t>Avantages  de la solution à développer</a:t>
            </a:r>
          </a:p>
        </p:txBody>
      </p:sp>
      <p:sp>
        <p:nvSpPr>
          <p:cNvPr id="324" name="TextBox 323">
            <a:extLst>
              <a:ext uri="{FF2B5EF4-FFF2-40B4-BE49-F238E27FC236}">
                <a16:creationId xmlns:a16="http://schemas.microsoft.com/office/drawing/2014/main" id="{8A0155B5-F996-DC47-B726-C495896859BE}"/>
              </a:ext>
            </a:extLst>
          </p:cNvPr>
          <p:cNvSpPr txBox="1"/>
          <p:nvPr/>
        </p:nvSpPr>
        <p:spPr>
          <a:xfrm>
            <a:off x="33383474" y="15368200"/>
            <a:ext cx="6224340" cy="369332"/>
          </a:xfrm>
          <a:prstGeom prst="rect">
            <a:avLst/>
          </a:prstGeom>
          <a:noFill/>
        </p:spPr>
        <p:txBody>
          <a:bodyPr wrap="square" rtlCol="0">
            <a:spAutoFit/>
          </a:bodyPr>
          <a:lstStyle/>
          <a:p>
            <a:pPr lvl="0" algn="ctr"/>
            <a:r>
              <a:rPr lang="fr-FR" sz="1800" i="1" dirty="0">
                <a:latin typeface="Montserrat" pitchFamily="2" charset="77"/>
                <a:ea typeface="Helvetica Neue"/>
                <a:cs typeface="Helvetica" panose="020B0604020202020204" pitchFamily="34" charset="0"/>
                <a:sym typeface="Helvetica Neue"/>
              </a:rPr>
              <a:t>Capteurs de la poubelle Intelligente</a:t>
            </a:r>
          </a:p>
        </p:txBody>
      </p:sp>
      <p:sp>
        <p:nvSpPr>
          <p:cNvPr id="142" name="TextBox 141">
            <a:extLst>
              <a:ext uri="{FF2B5EF4-FFF2-40B4-BE49-F238E27FC236}">
                <a16:creationId xmlns:a16="http://schemas.microsoft.com/office/drawing/2014/main" id="{78E6BF46-9DDB-8544-A5CF-FDBA1027E3EF}"/>
              </a:ext>
            </a:extLst>
          </p:cNvPr>
          <p:cNvSpPr txBox="1"/>
          <p:nvPr/>
        </p:nvSpPr>
        <p:spPr>
          <a:xfrm>
            <a:off x="18562251" y="19868536"/>
            <a:ext cx="2249334" cy="338554"/>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0000"/>
                </a:solidFill>
                <a:effectLst/>
                <a:uLnTx/>
                <a:uFillTx/>
                <a:latin typeface="Helvetica" panose="020B0604020202020204" pitchFamily="34" charset="0"/>
                <a:ea typeface="+mn-ea"/>
                <a:cs typeface="Helvetica" panose="020B0604020202020204" pitchFamily="34" charset="0"/>
              </a:rPr>
              <a:t>Couche d'application</a:t>
            </a:r>
          </a:p>
        </p:txBody>
      </p:sp>
      <p:sp>
        <p:nvSpPr>
          <p:cNvPr id="93" name="Google Shape;93;p13"/>
          <p:cNvSpPr/>
          <p:nvPr/>
        </p:nvSpPr>
        <p:spPr>
          <a:xfrm>
            <a:off x="288682" y="5040039"/>
            <a:ext cx="11197243" cy="1094644"/>
          </a:xfrm>
          <a:prstGeom prst="rect">
            <a:avLst/>
          </a:prstGeom>
          <a:gradFill>
            <a:gsLst>
              <a:gs pos="0">
                <a:srgbClr val="154972"/>
              </a:gs>
              <a:gs pos="52999">
                <a:srgbClr val="257DB9"/>
              </a:gs>
              <a:gs pos="100000">
                <a:srgbClr val="154972"/>
              </a:gs>
            </a:gsLst>
            <a:lin ang="0" scaled="0"/>
          </a:gradFill>
          <a:ln w="9525" cap="flat" cmpd="sng">
            <a:solidFill>
              <a:schemeClr val="lt1"/>
            </a:solidFill>
            <a:prstDash val="solid"/>
            <a:miter lim="800000"/>
            <a:headEnd type="none" w="sm" len="sm"/>
            <a:tailEnd type="none" w="sm" len="sm"/>
          </a:ln>
        </p:spPr>
        <p:txBody>
          <a:bodyPr spcFirstLastPara="1" wrap="square" lIns="91400" tIns="48750" rIns="91400" bIns="45700" anchor="ctr" anchorCtr="0">
            <a:noAutofit/>
          </a:bodyPr>
          <a:lstStyle/>
          <a:p>
            <a:pPr marL="0" marR="0" lvl="0" indent="0" algn="ctr" rtl="0">
              <a:spcBef>
                <a:spcPts val="0"/>
              </a:spcBef>
              <a:spcAft>
                <a:spcPts val="0"/>
              </a:spcAft>
              <a:buNone/>
            </a:pPr>
            <a:r>
              <a:rPr lang="en-US" sz="3200" b="1" dirty="0" err="1">
                <a:solidFill>
                  <a:schemeClr val="lt1"/>
                </a:solidFill>
                <a:latin typeface="Helvetica Neue"/>
                <a:ea typeface="Helvetica Neue"/>
                <a:cs typeface="Helvetica Neue"/>
                <a:sym typeface="Helvetica Neue"/>
              </a:rPr>
              <a:t>Contexte</a:t>
            </a:r>
            <a:r>
              <a:rPr lang="en-US" sz="3200" b="1" dirty="0">
                <a:solidFill>
                  <a:schemeClr val="lt1"/>
                </a:solidFill>
                <a:latin typeface="Helvetica Neue"/>
                <a:ea typeface="Helvetica Neue"/>
                <a:cs typeface="Helvetica Neue"/>
                <a:sym typeface="Helvetica Neue"/>
              </a:rPr>
              <a:t> de recherche</a:t>
            </a:r>
            <a:endParaRPr dirty="0">
              <a:solidFill>
                <a:schemeClr val="lt1"/>
              </a:solidFill>
            </a:endParaRPr>
          </a:p>
        </p:txBody>
      </p:sp>
      <p:pic>
        <p:nvPicPr>
          <p:cNvPr id="104" name="Google Shape;104;p13" descr="Logo&#10;&#10;Description automatically generated"/>
          <p:cNvPicPr preferRelativeResize="0"/>
          <p:nvPr/>
        </p:nvPicPr>
        <p:blipFill rotWithShape="1">
          <a:blip r:embed="rId4">
            <a:alphaModFix/>
          </a:blip>
          <a:srcRect l="32393" t="27559" r="41072" b="50146"/>
          <a:stretch/>
        </p:blipFill>
        <p:spPr>
          <a:xfrm flipH="1">
            <a:off x="10158857" y="5089951"/>
            <a:ext cx="1362894" cy="995620"/>
          </a:xfrm>
          <a:prstGeom prst="rect">
            <a:avLst/>
          </a:prstGeom>
          <a:noFill/>
          <a:ln>
            <a:noFill/>
          </a:ln>
        </p:spPr>
      </p:pic>
    </p:spTree>
    <p:extLst>
      <p:ext uri="{BB962C8B-B14F-4D97-AF65-F5344CB8AC3E}">
        <p14:creationId xmlns:p14="http://schemas.microsoft.com/office/powerpoint/2010/main" val="2000691879"/>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10230</TotalTime>
  <Words>589</Words>
  <Application>Microsoft Macintosh PowerPoint</Application>
  <PresentationFormat>Custom</PresentationFormat>
  <Paragraphs>73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Helvetica</vt:lpstr>
      <vt:lpstr>Helvetica Neue</vt:lpstr>
      <vt:lpstr>Montserrat</vt:lpstr>
      <vt:lpstr>Calibri</vt:lpstr>
      <vt:lpstr>Libre Baskerville</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Assia AA</dc:creator>
  <cp:lastModifiedBy>Btissam EL KHAMLICHI</cp:lastModifiedBy>
  <cp:revision>28</cp:revision>
  <cp:lastPrinted>2022-03-03T16:21:25Z</cp:lastPrinted>
  <dcterms:modified xsi:type="dcterms:W3CDTF">2022-03-07T16:02:36Z</dcterms:modified>
</cp:coreProperties>
</file>