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</p:sldIdLst>
  <p:sldSz cx="42767250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5728"/>
  </p:normalViewPr>
  <p:slideViewPr>
    <p:cSldViewPr snapToGrid="0" snapToObjects="1">
      <p:cViewPr>
        <p:scale>
          <a:sx n="30" d="100"/>
          <a:sy n="30" d="100"/>
        </p:scale>
        <p:origin x="-776" y="-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iae BENSAID" userId="13c657c1-4174-42d2-a162-085df75c819a" providerId="ADAL" clId="{C84B9942-DC7D-4859-8FDC-2EA1F40554FA}"/>
    <pc:docChg chg="undo custSel delSld modSld">
      <pc:chgData name="Lamiae BENSAID" userId="13c657c1-4174-42d2-a162-085df75c819a" providerId="ADAL" clId="{C84B9942-DC7D-4859-8FDC-2EA1F40554FA}" dt="2022-03-04T15:07:16.543" v="187" actId="20577"/>
      <pc:docMkLst>
        <pc:docMk/>
      </pc:docMkLst>
      <pc:sldChg chg="del">
        <pc:chgData name="Lamiae BENSAID" userId="13c657c1-4174-42d2-a162-085df75c819a" providerId="ADAL" clId="{C84B9942-DC7D-4859-8FDC-2EA1F40554FA}" dt="2022-03-04T14:12:40.351" v="0" actId="47"/>
        <pc:sldMkLst>
          <pc:docMk/>
          <pc:sldMk cId="485593017" sldId="260"/>
        </pc:sldMkLst>
      </pc:sldChg>
      <pc:sldChg chg="modSp mod">
        <pc:chgData name="Lamiae BENSAID" userId="13c657c1-4174-42d2-a162-085df75c819a" providerId="ADAL" clId="{C84B9942-DC7D-4859-8FDC-2EA1F40554FA}" dt="2022-03-04T15:07:16.543" v="187" actId="20577"/>
        <pc:sldMkLst>
          <pc:docMk/>
          <pc:sldMk cId="1492434204" sldId="261"/>
        </pc:sldMkLst>
        <pc:spChg chg="mod">
          <ac:chgData name="Lamiae BENSAID" userId="13c657c1-4174-42d2-a162-085df75c819a" providerId="ADAL" clId="{C84B9942-DC7D-4859-8FDC-2EA1F40554FA}" dt="2022-03-04T14:19:00.863" v="4" actId="20577"/>
          <ac:spMkLst>
            <pc:docMk/>
            <pc:sldMk cId="1492434204" sldId="261"/>
            <ac:spMk id="7" creationId="{340F9A64-FAAE-D441-86C8-37DAF9C46C35}"/>
          </ac:spMkLst>
        </pc:spChg>
        <pc:spChg chg="mod">
          <ac:chgData name="Lamiae BENSAID" userId="13c657c1-4174-42d2-a162-085df75c819a" providerId="ADAL" clId="{C84B9942-DC7D-4859-8FDC-2EA1F40554FA}" dt="2022-03-04T14:30:41.605" v="57" actId="20577"/>
          <ac:spMkLst>
            <pc:docMk/>
            <pc:sldMk cId="1492434204" sldId="261"/>
            <ac:spMk id="89" creationId="{618938BB-8C6F-4A4A-9668-7351BA4F1153}"/>
          </ac:spMkLst>
        </pc:spChg>
        <pc:spChg chg="mod">
          <ac:chgData name="Lamiae BENSAID" userId="13c657c1-4174-42d2-a162-085df75c819a" providerId="ADAL" clId="{C84B9942-DC7D-4859-8FDC-2EA1F40554FA}" dt="2022-03-04T14:32:59.980" v="75" actId="20577"/>
          <ac:spMkLst>
            <pc:docMk/>
            <pc:sldMk cId="1492434204" sldId="261"/>
            <ac:spMk id="90" creationId="{5A861F92-9301-4B59-BCD7-38FF41B61923}"/>
          </ac:spMkLst>
        </pc:spChg>
        <pc:spChg chg="mod">
          <ac:chgData name="Lamiae BENSAID" userId="13c657c1-4174-42d2-a162-085df75c819a" providerId="ADAL" clId="{C84B9942-DC7D-4859-8FDC-2EA1F40554FA}" dt="2022-03-04T14:56:52.488" v="157" actId="20577"/>
          <ac:spMkLst>
            <pc:docMk/>
            <pc:sldMk cId="1492434204" sldId="261"/>
            <ac:spMk id="119" creationId="{62DF3182-A135-492B-BFE6-31BF22A75DF4}"/>
          </ac:spMkLst>
        </pc:spChg>
        <pc:spChg chg="mod">
          <ac:chgData name="Lamiae BENSAID" userId="13c657c1-4174-42d2-a162-085df75c819a" providerId="ADAL" clId="{C84B9942-DC7D-4859-8FDC-2EA1F40554FA}" dt="2022-03-04T14:52:51.579" v="115" actId="20577"/>
          <ac:spMkLst>
            <pc:docMk/>
            <pc:sldMk cId="1492434204" sldId="261"/>
            <ac:spMk id="124" creationId="{1D69D6A1-9E74-4476-99FD-EB59285EC916}"/>
          </ac:spMkLst>
        </pc:spChg>
        <pc:spChg chg="mod">
          <ac:chgData name="Lamiae BENSAID" userId="13c657c1-4174-42d2-a162-085df75c819a" providerId="ADAL" clId="{C84B9942-DC7D-4859-8FDC-2EA1F40554FA}" dt="2022-03-04T14:55:15.429" v="153" actId="1076"/>
          <ac:spMkLst>
            <pc:docMk/>
            <pc:sldMk cId="1492434204" sldId="261"/>
            <ac:spMk id="126" creationId="{AAAD53D1-4D55-44A0-A5FE-C3C3ECA7CA03}"/>
          </ac:spMkLst>
        </pc:spChg>
        <pc:spChg chg="mod">
          <ac:chgData name="Lamiae BENSAID" userId="13c657c1-4174-42d2-a162-085df75c819a" providerId="ADAL" clId="{C84B9942-DC7D-4859-8FDC-2EA1F40554FA}" dt="2022-03-04T15:00:56.018" v="168" actId="13926"/>
          <ac:spMkLst>
            <pc:docMk/>
            <pc:sldMk cId="1492434204" sldId="261"/>
            <ac:spMk id="135" creationId="{B04B15A8-318F-4B04-A0D6-D465558A8BD3}"/>
          </ac:spMkLst>
        </pc:spChg>
        <pc:spChg chg="mod">
          <ac:chgData name="Lamiae BENSAID" userId="13c657c1-4174-42d2-a162-085df75c819a" providerId="ADAL" clId="{C84B9942-DC7D-4859-8FDC-2EA1F40554FA}" dt="2022-03-04T15:02:09.170" v="174" actId="13926"/>
          <ac:spMkLst>
            <pc:docMk/>
            <pc:sldMk cId="1492434204" sldId="261"/>
            <ac:spMk id="136" creationId="{79FCF7F9-6DA0-4EF1-AAE5-12C1653FB909}"/>
          </ac:spMkLst>
        </pc:spChg>
        <pc:spChg chg="mod">
          <ac:chgData name="Lamiae BENSAID" userId="13c657c1-4174-42d2-a162-085df75c819a" providerId="ADAL" clId="{C84B9942-DC7D-4859-8FDC-2EA1F40554FA}" dt="2022-03-04T15:06:57.937" v="183" actId="13926"/>
          <ac:spMkLst>
            <pc:docMk/>
            <pc:sldMk cId="1492434204" sldId="261"/>
            <ac:spMk id="137" creationId="{06C8A76B-7B5D-4276-8187-C1B92B88E5BC}"/>
          </ac:spMkLst>
        </pc:spChg>
        <pc:spChg chg="mod">
          <ac:chgData name="Lamiae BENSAID" userId="13c657c1-4174-42d2-a162-085df75c819a" providerId="ADAL" clId="{C84B9942-DC7D-4859-8FDC-2EA1F40554FA}" dt="2022-03-04T15:07:16.543" v="187" actId="20577"/>
          <ac:spMkLst>
            <pc:docMk/>
            <pc:sldMk cId="1492434204" sldId="261"/>
            <ac:spMk id="138" creationId="{AA18FBFA-9AD9-449B-B48E-15548FBC2686}"/>
          </ac:spMkLst>
        </pc:spChg>
        <pc:spChg chg="mod">
          <ac:chgData name="Lamiae BENSAID" userId="13c657c1-4174-42d2-a162-085df75c819a" providerId="ADAL" clId="{C84B9942-DC7D-4859-8FDC-2EA1F40554FA}" dt="2022-03-04T14:56:55.336" v="158" actId="20577"/>
          <ac:spMkLst>
            <pc:docMk/>
            <pc:sldMk cId="1492434204" sldId="261"/>
            <ac:spMk id="139" creationId="{6A90E311-2812-4FAE-BF08-A355900F50E0}"/>
          </ac:spMkLst>
        </pc:spChg>
        <pc:picChg chg="mod">
          <ac:chgData name="Lamiae BENSAID" userId="13c657c1-4174-42d2-a162-085df75c819a" providerId="ADAL" clId="{C84B9942-DC7D-4859-8FDC-2EA1F40554FA}" dt="2022-03-04T14:58:08.457" v="160" actId="14100"/>
          <ac:picMkLst>
            <pc:docMk/>
            <pc:sldMk cId="1492434204" sldId="261"/>
            <ac:picMk id="59" creationId="{106074BA-4BB3-474A-93C0-B9E2B1EAAD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544" y="4954765"/>
            <a:ext cx="36352163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5906" y="15901497"/>
            <a:ext cx="32075438" cy="73094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0249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DB390DF1-19FF-304D-9424-CAC84D57D6B8}" type="datetimeFigureOut">
              <a:rPr lang="en-MA" smtClean="0"/>
              <a:t>03/04/2022</a:t>
            </a:fld>
            <a:endParaRPr lang="en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66652" y="28060644"/>
            <a:ext cx="14433947" cy="1611875"/>
          </a:xfrm>
          <a:prstGeom prst="rect">
            <a:avLst/>
          </a:prstGeom>
        </p:spPr>
        <p:txBody>
          <a:bodyPr/>
          <a:lstStyle/>
          <a:p>
            <a:endParaRPr lang="en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04370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20CD6436-7E9A-B743-8983-435870C2CA4C}" type="slidenum">
              <a:rPr lang="en-MA" smtClean="0"/>
              <a:t>‹N°›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07014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0249" y="6636974"/>
            <a:ext cx="36886753" cy="192093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0249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DB390DF1-19FF-304D-9424-CAC84D57D6B8}" type="datetimeFigureOut">
              <a:rPr lang="en-MA" smtClean="0"/>
              <a:t>03/04/2022</a:t>
            </a:fld>
            <a:endParaRPr lang="en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66652" y="28060644"/>
            <a:ext cx="14433947" cy="1611875"/>
          </a:xfrm>
          <a:prstGeom prst="rect">
            <a:avLst/>
          </a:prstGeom>
        </p:spPr>
        <p:txBody>
          <a:bodyPr/>
          <a:lstStyle/>
          <a:p>
            <a:endParaRPr lang="en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04370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20CD6436-7E9A-B743-8983-435870C2CA4C}" type="slidenum">
              <a:rPr lang="en-MA" smtClean="0"/>
              <a:t>‹N°›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10524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05316" y="1611875"/>
            <a:ext cx="9221688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0251" y="1611875"/>
            <a:ext cx="27130474" cy="256568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0249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DB390DF1-19FF-304D-9424-CAC84D57D6B8}" type="datetimeFigureOut">
              <a:rPr lang="en-MA" smtClean="0"/>
              <a:t>03/04/2022</a:t>
            </a:fld>
            <a:endParaRPr lang="en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66652" y="28060644"/>
            <a:ext cx="14433947" cy="1611875"/>
          </a:xfrm>
          <a:prstGeom prst="rect">
            <a:avLst/>
          </a:prstGeom>
        </p:spPr>
        <p:txBody>
          <a:bodyPr/>
          <a:lstStyle/>
          <a:p>
            <a:endParaRPr lang="en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04370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20CD6436-7E9A-B743-8983-435870C2CA4C}" type="slidenum">
              <a:rPr lang="en-MA" smtClean="0"/>
              <a:t>‹N°›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90129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249" y="6636974"/>
            <a:ext cx="36886753" cy="19209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0249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DB390DF1-19FF-304D-9424-CAC84D57D6B8}" type="datetimeFigureOut">
              <a:rPr lang="en-MA" smtClean="0"/>
              <a:t>03/04/2022</a:t>
            </a:fld>
            <a:endParaRPr lang="en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66652" y="28060644"/>
            <a:ext cx="14433947" cy="1611875"/>
          </a:xfrm>
          <a:prstGeom prst="rect">
            <a:avLst/>
          </a:prstGeom>
        </p:spPr>
        <p:txBody>
          <a:bodyPr/>
          <a:lstStyle/>
          <a:p>
            <a:endParaRPr lang="en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04370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20CD6436-7E9A-B743-8983-435870C2CA4C}" type="slidenum">
              <a:rPr lang="en-MA" smtClean="0"/>
              <a:t>‹N°›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84040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976" y="7547788"/>
            <a:ext cx="36886753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7976" y="20260574"/>
            <a:ext cx="36886753" cy="6622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0249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DB390DF1-19FF-304D-9424-CAC84D57D6B8}" type="datetimeFigureOut">
              <a:rPr lang="en-MA" smtClean="0"/>
              <a:t>03/04/2022</a:t>
            </a:fld>
            <a:endParaRPr lang="en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66652" y="28060644"/>
            <a:ext cx="14433947" cy="1611875"/>
          </a:xfrm>
          <a:prstGeom prst="rect">
            <a:avLst/>
          </a:prstGeom>
        </p:spPr>
        <p:txBody>
          <a:bodyPr/>
          <a:lstStyle/>
          <a:p>
            <a:endParaRPr lang="en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04370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20CD6436-7E9A-B743-8983-435870C2CA4C}" type="slidenum">
              <a:rPr lang="en-MA" smtClean="0"/>
              <a:t>‹N°›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8971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0249" y="8059374"/>
            <a:ext cx="18176081" cy="19209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50920" y="8059374"/>
            <a:ext cx="18176081" cy="19209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40249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DB390DF1-19FF-304D-9424-CAC84D57D6B8}" type="datetimeFigureOut">
              <a:rPr lang="en-MA" smtClean="0"/>
              <a:t>03/04/2022</a:t>
            </a:fld>
            <a:endParaRPr lang="en-M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166652" y="28060644"/>
            <a:ext cx="14433947" cy="1611875"/>
          </a:xfrm>
          <a:prstGeom prst="rect">
            <a:avLst/>
          </a:prstGeom>
        </p:spPr>
        <p:txBody>
          <a:bodyPr/>
          <a:lstStyle/>
          <a:p>
            <a:endParaRPr lang="en-M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04370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20CD6436-7E9A-B743-8983-435870C2CA4C}" type="slidenum">
              <a:rPr lang="en-MA" smtClean="0"/>
              <a:t>‹N°›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13923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819" y="1611882"/>
            <a:ext cx="36886753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823" y="7421634"/>
            <a:ext cx="18092549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5823" y="11058863"/>
            <a:ext cx="18092549" cy="162659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50922" y="7421634"/>
            <a:ext cx="18181652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50922" y="11058863"/>
            <a:ext cx="18181652" cy="162659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40249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DB390DF1-19FF-304D-9424-CAC84D57D6B8}" type="datetimeFigureOut">
              <a:rPr lang="en-MA" smtClean="0"/>
              <a:t>03/04/2022</a:t>
            </a:fld>
            <a:endParaRPr lang="en-M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166652" y="28060644"/>
            <a:ext cx="14433947" cy="1611875"/>
          </a:xfrm>
          <a:prstGeom prst="rect">
            <a:avLst/>
          </a:prstGeom>
        </p:spPr>
        <p:txBody>
          <a:bodyPr/>
          <a:lstStyle/>
          <a:p>
            <a:endParaRPr lang="en-M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204370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20CD6436-7E9A-B743-8983-435870C2CA4C}" type="slidenum">
              <a:rPr lang="en-MA" smtClean="0"/>
              <a:t>‹N°›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42343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40249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DB390DF1-19FF-304D-9424-CAC84D57D6B8}" type="datetimeFigureOut">
              <a:rPr lang="en-MA" smtClean="0"/>
              <a:t>03/04/2022</a:t>
            </a:fld>
            <a:endParaRPr lang="en-M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166652" y="28060644"/>
            <a:ext cx="14433947" cy="1611875"/>
          </a:xfrm>
          <a:prstGeom prst="rect">
            <a:avLst/>
          </a:prstGeom>
        </p:spPr>
        <p:txBody>
          <a:bodyPr/>
          <a:lstStyle/>
          <a:p>
            <a:endParaRPr lang="en-M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204370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20CD6436-7E9A-B743-8983-435870C2CA4C}" type="slidenum">
              <a:rPr lang="en-MA" smtClean="0"/>
              <a:t>‹N°›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52867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40249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DB390DF1-19FF-304D-9424-CAC84D57D6B8}" type="datetimeFigureOut">
              <a:rPr lang="en-MA" smtClean="0"/>
              <a:t>03/04/2022</a:t>
            </a:fld>
            <a:endParaRPr lang="en-M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166652" y="28060644"/>
            <a:ext cx="14433947" cy="1611875"/>
          </a:xfrm>
          <a:prstGeom prst="rect">
            <a:avLst/>
          </a:prstGeom>
        </p:spPr>
        <p:txBody>
          <a:bodyPr/>
          <a:lstStyle/>
          <a:p>
            <a:endParaRPr lang="en-M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04370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20CD6436-7E9A-B743-8983-435870C2CA4C}" type="slidenum">
              <a:rPr lang="en-MA" smtClean="0"/>
              <a:t>‹N°›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99877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819" y="2018348"/>
            <a:ext cx="13793551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81652" y="4359077"/>
            <a:ext cx="21650920" cy="21515024"/>
          </a:xfrm>
          <a:prstGeom prst="rect">
            <a:avLst/>
          </a:prstGeo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5819" y="9082564"/>
            <a:ext cx="13793551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40249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DB390DF1-19FF-304D-9424-CAC84D57D6B8}" type="datetimeFigureOut">
              <a:rPr lang="en-MA" smtClean="0"/>
              <a:t>03/04/2022</a:t>
            </a:fld>
            <a:endParaRPr lang="en-M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166652" y="28060644"/>
            <a:ext cx="14433947" cy="1611875"/>
          </a:xfrm>
          <a:prstGeom prst="rect">
            <a:avLst/>
          </a:prstGeom>
        </p:spPr>
        <p:txBody>
          <a:bodyPr/>
          <a:lstStyle/>
          <a:p>
            <a:endParaRPr lang="en-M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04370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20CD6436-7E9A-B743-8983-435870C2CA4C}" type="slidenum">
              <a:rPr lang="en-MA" smtClean="0"/>
              <a:t>‹N°›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36822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819" y="2018348"/>
            <a:ext cx="13793551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81652" y="4359077"/>
            <a:ext cx="21650920" cy="215150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5819" y="9082564"/>
            <a:ext cx="13793551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40249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DB390DF1-19FF-304D-9424-CAC84D57D6B8}" type="datetimeFigureOut">
              <a:rPr lang="en-MA" smtClean="0"/>
              <a:t>03/04/2022</a:t>
            </a:fld>
            <a:endParaRPr lang="en-M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166652" y="28060644"/>
            <a:ext cx="14433947" cy="1611875"/>
          </a:xfrm>
          <a:prstGeom prst="rect">
            <a:avLst/>
          </a:prstGeom>
        </p:spPr>
        <p:txBody>
          <a:bodyPr/>
          <a:lstStyle/>
          <a:p>
            <a:endParaRPr lang="en-M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04370" y="28060644"/>
            <a:ext cx="9622631" cy="1611875"/>
          </a:xfrm>
          <a:prstGeom prst="rect">
            <a:avLst/>
          </a:prstGeom>
        </p:spPr>
        <p:txBody>
          <a:bodyPr/>
          <a:lstStyle/>
          <a:p>
            <a:fld id="{20CD6436-7E9A-B743-8983-435870C2CA4C}" type="slidenum">
              <a:rPr lang="en-MA" smtClean="0"/>
              <a:t>‹N°›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63914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0249" y="1611882"/>
            <a:ext cx="36886753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818EB-EA32-3249-928E-3FBC4511677E}"/>
              </a:ext>
            </a:extLst>
          </p:cNvPr>
          <p:cNvGrpSpPr/>
          <p:nvPr userDrawn="1"/>
        </p:nvGrpSpPr>
        <p:grpSpPr>
          <a:xfrm>
            <a:off x="-798226" y="3269222"/>
            <a:ext cx="56050640" cy="18224959"/>
            <a:chOff x="-798226" y="3269222"/>
            <a:chExt cx="56050640" cy="18224959"/>
          </a:xfrm>
        </p:grpSpPr>
        <p:sp>
          <p:nvSpPr>
            <p:cNvPr id="7" name="Flowchart: Document 34">
              <a:extLst>
                <a:ext uri="{FF2B5EF4-FFF2-40B4-BE49-F238E27FC236}">
                  <a16:creationId xmlns:a16="http://schemas.microsoft.com/office/drawing/2014/main" id="{A25CD362-13AA-7A41-8A04-4E0655DA0A5E}"/>
                </a:ext>
              </a:extLst>
            </p:cNvPr>
            <p:cNvSpPr/>
            <p:nvPr userDrawn="1"/>
          </p:nvSpPr>
          <p:spPr>
            <a:xfrm rot="10960699" flipH="1">
              <a:off x="-556203" y="3987597"/>
              <a:ext cx="53749405" cy="11615202"/>
            </a:xfrm>
            <a:prstGeom prst="flowChartDocument">
              <a:avLst/>
            </a:prstGeom>
            <a:solidFill>
              <a:srgbClr val="EF1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4934" dirty="0">
                <a:latin typeface="Helvetica" pitchFamily="2" charset="0"/>
              </a:endParaRPr>
            </a:p>
          </p:txBody>
        </p:sp>
        <p:sp>
          <p:nvSpPr>
            <p:cNvPr id="8" name="Flowchart: Document 70">
              <a:extLst>
                <a:ext uri="{FF2B5EF4-FFF2-40B4-BE49-F238E27FC236}">
                  <a16:creationId xmlns:a16="http://schemas.microsoft.com/office/drawing/2014/main" id="{EFC11CCF-6B49-E944-86CB-FCC7EB4FEE2A}"/>
                </a:ext>
              </a:extLst>
            </p:cNvPr>
            <p:cNvSpPr/>
            <p:nvPr userDrawn="1"/>
          </p:nvSpPr>
          <p:spPr>
            <a:xfrm rot="10800000" flipH="1">
              <a:off x="1" y="3269222"/>
              <a:ext cx="53749412" cy="11505214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dup0" fmla="*/ 0 w 21600"/>
                <a:gd name="connsiteY0dup0" fmla="*/ 0 h 21495"/>
                <a:gd name="connsiteX1dup0" fmla="*/ 21600 w 21600"/>
                <a:gd name="connsiteY1dup0" fmla="*/ 0 h 21495"/>
                <a:gd name="connsiteX2dup0" fmla="*/ 15601 w 21600"/>
                <a:gd name="connsiteY2dup0" fmla="*/ 18514 h 21495"/>
                <a:gd name="connsiteX3dup0" fmla="*/ 0 w 21600"/>
                <a:gd name="connsiteY3dup0" fmla="*/ 20172 h 21495"/>
                <a:gd name="connsiteX4dup0" fmla="*/ 0 w 21600"/>
                <a:gd name="connsiteY4dup0" fmla="*/ 0 h 21495"/>
                <a:gd name="connsiteX0dup0dup1" fmla="*/ 0 w 15601"/>
                <a:gd name="connsiteY0dup0dup1" fmla="*/ 29 h 21524"/>
                <a:gd name="connsiteX1dup0dup1" fmla="*/ 15591 w 15601"/>
                <a:gd name="connsiteY1dup0dup1" fmla="*/ 0 h 21524"/>
                <a:gd name="connsiteX2dup0dup1" fmla="*/ 15601 w 15601"/>
                <a:gd name="connsiteY2dup0dup1" fmla="*/ 18543 h 21524"/>
                <a:gd name="connsiteX3dup0dup1" fmla="*/ 0 w 15601"/>
                <a:gd name="connsiteY3dup0dup1" fmla="*/ 20201 h 21524"/>
                <a:gd name="connsiteX4dup0dup1" fmla="*/ 0 w 15601"/>
                <a:gd name="connsiteY4dup0dup1" fmla="*/ 29 h 21524"/>
                <a:gd name="connsiteX0dup0dup1dup2" fmla="*/ 0 w 15601"/>
                <a:gd name="connsiteY0dup0dup1dup2" fmla="*/ 29 h 21278"/>
                <a:gd name="connsiteX1dup0dup1dup2" fmla="*/ 15591 w 15601"/>
                <a:gd name="connsiteY1dup0dup1dup2" fmla="*/ 0 h 21278"/>
                <a:gd name="connsiteX2dup0dup1dup2" fmla="*/ 15601 w 15601"/>
                <a:gd name="connsiteY2dup0dup1dup2" fmla="*/ 18543 h 21278"/>
                <a:gd name="connsiteX3dup0dup1dup2" fmla="*/ 0 w 15601"/>
                <a:gd name="connsiteY3dup0dup1dup2" fmla="*/ 20201 h 21278"/>
                <a:gd name="connsiteX4dup0dup1dup2" fmla="*/ 0 w 15601"/>
                <a:gd name="connsiteY4dup0dup1dup2" fmla="*/ 29 h 21278"/>
                <a:gd name="connsiteX0dup0dup1dup2dup3" fmla="*/ 0 w 15601"/>
                <a:gd name="connsiteY0dup0dup1dup2dup3" fmla="*/ 29 h 21156"/>
                <a:gd name="connsiteX1dup0dup1dup2dup3" fmla="*/ 15591 w 15601"/>
                <a:gd name="connsiteY1dup0dup1dup2dup3" fmla="*/ 0 h 21156"/>
                <a:gd name="connsiteX2dup0dup1dup2dup3" fmla="*/ 15601 w 15601"/>
                <a:gd name="connsiteY2dup0dup1dup2dup3" fmla="*/ 18543 h 21156"/>
                <a:gd name="connsiteX3dup0dup1dup2dup3" fmla="*/ 0 w 15601"/>
                <a:gd name="connsiteY3dup0dup1dup2dup3" fmla="*/ 20201 h 21156"/>
                <a:gd name="connsiteX4dup0dup1dup2dup3" fmla="*/ 0 w 15601"/>
                <a:gd name="connsiteY4dup0dup1dup2dup3" fmla="*/ 29 h 21156"/>
                <a:gd name="connsiteX0dup0dup1dup2dup3dup4" fmla="*/ 0 w 15601"/>
                <a:gd name="connsiteY0dup0dup1dup2dup3dup4" fmla="*/ 29 h 21172"/>
                <a:gd name="connsiteX1dup0dup1dup2dup3dup4" fmla="*/ 15591 w 15601"/>
                <a:gd name="connsiteY1dup0dup1dup2dup3dup4" fmla="*/ 0 h 21172"/>
                <a:gd name="connsiteX2dup0dup1dup2dup3dup4" fmla="*/ 15601 w 15601"/>
                <a:gd name="connsiteY2dup0dup1dup2dup3dup4" fmla="*/ 18543 h 21172"/>
                <a:gd name="connsiteX3dup0dup1dup2dup3dup4" fmla="*/ 0 w 15601"/>
                <a:gd name="connsiteY3dup0dup1dup2dup3dup4" fmla="*/ 20201 h 21172"/>
                <a:gd name="connsiteX4dup0dup1dup2dup3dup4" fmla="*/ 0 w 15601"/>
                <a:gd name="connsiteY4dup0dup1dup2dup3dup4" fmla="*/ 29 h 21172"/>
                <a:gd name="connsiteX0dup0dup1dup2dup3dup4dup5" fmla="*/ 0 w 15601"/>
                <a:gd name="connsiteY0dup0dup1dup2dup3dup4dup5" fmla="*/ 29 h 21294"/>
                <a:gd name="connsiteX1dup0dup1dup2dup3dup4dup5" fmla="*/ 15591 w 15601"/>
                <a:gd name="connsiteY1dup0dup1dup2dup3dup4dup5" fmla="*/ 0 h 21294"/>
                <a:gd name="connsiteX2dup0dup1dup2dup3dup4dup5" fmla="*/ 15601 w 15601"/>
                <a:gd name="connsiteY2dup0dup1dup2dup3dup4dup5" fmla="*/ 18543 h 21294"/>
                <a:gd name="connsiteX3dup0dup1dup2dup3dup4dup5" fmla="*/ 0 w 15601"/>
                <a:gd name="connsiteY3dup0dup1dup2dup3dup4dup5" fmla="*/ 20201 h 21294"/>
                <a:gd name="connsiteX4dup0dup1dup2dup3dup4dup5" fmla="*/ 0 w 15601"/>
                <a:gd name="connsiteY4dup0dup1dup2dup3dup4dup5" fmla="*/ 29 h 21294"/>
                <a:gd name="connsiteX0dup0dup1dup2dup3dup4dup5dup6" fmla="*/ 0 w 15601"/>
                <a:gd name="connsiteY0dup0dup1dup2dup3dup4dup5dup6" fmla="*/ 29 h 21270"/>
                <a:gd name="connsiteX1dup0dup1dup2dup3dup4dup5dup6" fmla="*/ 15591 w 15601"/>
                <a:gd name="connsiteY1dup0dup1dup2dup3dup4dup5dup6" fmla="*/ 0 h 21270"/>
                <a:gd name="connsiteX2dup0dup1dup2dup3dup4dup5dup6" fmla="*/ 15601 w 15601"/>
                <a:gd name="connsiteY2dup0dup1dup2dup3dup4dup5dup6" fmla="*/ 18543 h 21270"/>
                <a:gd name="connsiteX3dup0dup1dup2dup3dup4dup5dup6" fmla="*/ 0 w 15601"/>
                <a:gd name="connsiteY3dup0dup1dup2dup3dup4dup5dup6" fmla="*/ 20201 h 21270"/>
                <a:gd name="connsiteX4dup0dup1dup2dup3dup4dup5dup6" fmla="*/ 0 w 15601"/>
                <a:gd name="connsiteY4dup0dup1dup2dup3dup4dup5dup6" fmla="*/ 29 h 21270"/>
                <a:gd name="connsiteX0dup0dup1dup2dup3dup4dup5dup6dup7" fmla="*/ 0 w 15601"/>
                <a:gd name="connsiteY0dup0dup1dup2dup3dup4dup5dup6dup7" fmla="*/ 29 h 21322"/>
                <a:gd name="connsiteX1dup0dup1dup2dup3dup4dup5dup6dup7" fmla="*/ 15591 w 15601"/>
                <a:gd name="connsiteY1dup0dup1dup2dup3dup4dup5dup6dup7" fmla="*/ 0 h 21322"/>
                <a:gd name="connsiteX2dup0dup1dup2dup3dup4dup5dup6dup7" fmla="*/ 15601 w 15601"/>
                <a:gd name="connsiteY2dup0dup1dup2dup3dup4dup5dup6dup7" fmla="*/ 18863 h 21322"/>
                <a:gd name="connsiteX3dup0dup1dup2dup3dup4dup5dup6dup7" fmla="*/ 0 w 15601"/>
                <a:gd name="connsiteY3dup0dup1dup2dup3dup4dup5dup6dup7" fmla="*/ 20201 h 21322"/>
                <a:gd name="connsiteX4dup0dup1dup2dup3dup4dup5dup6dup7" fmla="*/ 0 w 15601"/>
                <a:gd name="connsiteY4dup0dup1dup2dup3dup4dup5dup6dup7" fmla="*/ 29 h 21322"/>
                <a:gd name="connsiteX0dup0dup1dup2dup3dup4dup5dup6dup7dup8" fmla="*/ 0 w 15601"/>
                <a:gd name="connsiteY0dup0dup1dup2dup3dup4dup5dup6dup7dup8" fmla="*/ 29 h 21347"/>
                <a:gd name="connsiteX1dup0dup1dup2dup3dup4dup5dup6dup7dup8" fmla="*/ 15591 w 15601"/>
                <a:gd name="connsiteY1dup0dup1dup2dup3dup4dup5dup6dup7dup8" fmla="*/ 0 h 21347"/>
                <a:gd name="connsiteX2dup0dup1dup2dup3dup4dup5dup6dup7dup8" fmla="*/ 15601 w 15601"/>
                <a:gd name="connsiteY2dup0dup1dup2dup3dup4dup5dup6dup7dup8" fmla="*/ 18863 h 21347"/>
                <a:gd name="connsiteX3dup0dup1dup2dup3dup4dup5dup6dup7dup8" fmla="*/ 0 w 15601"/>
                <a:gd name="connsiteY3dup0dup1dup2dup3dup4dup5dup6dup7dup8" fmla="*/ 20201 h 21347"/>
                <a:gd name="connsiteX4dup0dup1dup2dup3dup4dup5dup6dup7dup8" fmla="*/ 0 w 15601"/>
                <a:gd name="connsiteY4dup0dup1dup2dup3dup4dup5dup6dup7dup8" fmla="*/ 29 h 21347"/>
                <a:gd name="connsiteX0dup0dup1dup2dup3dup4dup5dup6dup7dup8dup9" fmla="*/ 0 w 15601"/>
                <a:gd name="connsiteY0dup0dup1dup2dup3dup4dup5dup6dup7dup8dup9" fmla="*/ 29 h 21222"/>
                <a:gd name="connsiteX1dup0dup1dup2dup3dup4dup5dup6dup7dup8dup9" fmla="*/ 15591 w 15601"/>
                <a:gd name="connsiteY1dup0dup1dup2dup3dup4dup5dup6dup7dup8dup9" fmla="*/ 0 h 21222"/>
                <a:gd name="connsiteX2dup0dup1dup2dup3dup4dup5dup6dup7dup8dup9" fmla="*/ 15601 w 15601"/>
                <a:gd name="connsiteY2dup0dup1dup2dup3dup4dup5dup6dup7dup8dup9" fmla="*/ 18863 h 21222"/>
                <a:gd name="connsiteX3dup0dup1dup2dup3dup4dup5dup6dup7dup8dup9" fmla="*/ 0 w 15601"/>
                <a:gd name="connsiteY3dup0dup1dup2dup3dup4dup5dup6dup7dup8dup9" fmla="*/ 20201 h 21222"/>
                <a:gd name="connsiteX4dup0dup1dup2dup3dup4dup5dup6dup7dup8dup9" fmla="*/ 0 w 15601"/>
                <a:gd name="connsiteY4dup0dup1dup2dup3dup4dup5dup6dup7dup8dup9" fmla="*/ 29 h 21222"/>
                <a:gd name="connsiteX0dup0dup1dup2dup3dup4dup5dup6dup7dup8dup9dup10" fmla="*/ 0 w 15601"/>
                <a:gd name="connsiteY0dup0dup1dup2dup3dup4dup5dup6dup7dup8dup9dup10" fmla="*/ 29 h 21210"/>
                <a:gd name="connsiteX1dup0dup1dup2dup3dup4dup5dup6dup7dup8dup9dup10" fmla="*/ 15591 w 15601"/>
                <a:gd name="connsiteY1dup0dup1dup2dup3dup4dup5dup6dup7dup8dup9dup10" fmla="*/ 0 h 21210"/>
                <a:gd name="connsiteX2dup0dup1dup2dup3dup4dup5dup6dup7dup8dup9dup10" fmla="*/ 15601 w 15601"/>
                <a:gd name="connsiteY2dup0dup1dup2dup3dup4dup5dup6dup7dup8dup9dup10" fmla="*/ 18863 h 21210"/>
                <a:gd name="connsiteX3dup0dup1dup2dup3dup4dup5dup6dup7dup8dup9dup10" fmla="*/ 0 w 15601"/>
                <a:gd name="connsiteY3dup0dup1dup2dup3dup4dup5dup6dup7dup8dup9dup10" fmla="*/ 20201 h 21210"/>
                <a:gd name="connsiteX4dup0dup1dup2dup3dup4dup5dup6dup7dup8dup9dup10" fmla="*/ 0 w 15601"/>
                <a:gd name="connsiteY4dup0dup1dup2dup3dup4dup5dup6dup7dup8dup9dup10" fmla="*/ 29 h 21210"/>
                <a:gd name="connsiteX0dup0dup1dup2dup3dup4dup5dup6dup7dup8dup9dup10dup11" fmla="*/ 0 w 15601"/>
                <a:gd name="connsiteY0dup0dup1dup2dup3dup4dup5dup6dup7dup8dup9dup10dup11" fmla="*/ 29 h 21275"/>
                <a:gd name="connsiteX1dup0dup1dup2dup3dup4dup5dup6dup7dup8dup9dup10dup11" fmla="*/ 15591 w 15601"/>
                <a:gd name="connsiteY1dup0dup1dup2dup3dup4dup5dup6dup7dup8dup9dup10dup11" fmla="*/ 0 h 21275"/>
                <a:gd name="connsiteX2dup0dup1dup2dup3dup4dup5dup6dup7dup8dup9dup10dup11" fmla="*/ 15601 w 15601"/>
                <a:gd name="connsiteY2dup0dup1dup2dup3dup4dup5dup6dup7dup8dup9dup10dup11" fmla="*/ 19241 h 21275"/>
                <a:gd name="connsiteX3dup0dup1dup2dup3dup4dup5dup6dup7dup8dup9dup10dup11" fmla="*/ 0 w 15601"/>
                <a:gd name="connsiteY3dup0dup1dup2dup3dup4dup5dup6dup7dup8dup9dup10dup11" fmla="*/ 20201 h 21275"/>
                <a:gd name="connsiteX4dup0dup1dup2dup3dup4dup5dup6dup7dup8dup9dup10dup11" fmla="*/ 0 w 15601"/>
                <a:gd name="connsiteY4dup0dup1dup2dup3dup4dup5dup6dup7dup8dup9dup10dup11" fmla="*/ 29 h 21275"/>
                <a:gd name="connsiteX0dup0dup1dup2dup3dup4dup5dup6dup7dup8dup9dup10dup11dup12" fmla="*/ 0 w 15601"/>
                <a:gd name="connsiteY0dup0dup1dup2dup3dup4dup5dup6dup7dup8dup9dup10dup11dup12" fmla="*/ 29 h 21467"/>
                <a:gd name="connsiteX1dup0dup1dup2dup3dup4dup5dup6dup7dup8dup9dup10dup11dup12" fmla="*/ 15591 w 15601"/>
                <a:gd name="connsiteY1dup0dup1dup2dup3dup4dup5dup6dup7dup8dup9dup10dup11dup12" fmla="*/ 0 h 21467"/>
                <a:gd name="connsiteX2dup0dup1dup2dup3dup4dup5dup6dup7dup8dup9dup10dup11dup12" fmla="*/ 15601 w 15601"/>
                <a:gd name="connsiteY2dup0dup1dup2dup3dup4dup5dup6dup7dup8dup9dup10dup11dup12" fmla="*/ 19241 h 21467"/>
                <a:gd name="connsiteX3dup0dup1dup2dup3dup4dup5dup6dup7dup8dup9dup10dup11dup12" fmla="*/ 0 w 15601"/>
                <a:gd name="connsiteY3dup0dup1dup2dup3dup4dup5dup6dup7dup8dup9dup10dup11dup12" fmla="*/ 20434 h 21467"/>
                <a:gd name="connsiteX4dup0dup1dup2dup3dup4dup5dup6dup7dup8dup9dup10dup11dup12" fmla="*/ 0 w 15601"/>
                <a:gd name="connsiteY4dup0dup1dup2dup3dup4dup5dup6dup7dup8dup9dup10dup11dup12" fmla="*/ 29 h 21467"/>
                <a:gd name="connsiteX0dup0dup1dup2dup3dup4dup5dup6dup7dup8dup9dup10dup11dup12dup13" fmla="*/ 0 w 15601"/>
                <a:gd name="connsiteY0dup0dup1dup2dup3dup4dup5dup6dup7dup8dup9dup10dup11dup12dup13" fmla="*/ 29 h 21343"/>
                <a:gd name="connsiteX1dup0dup1dup2dup3dup4dup5dup6dup7dup8dup9dup10dup11dup12dup13" fmla="*/ 15591 w 15601"/>
                <a:gd name="connsiteY1dup0dup1dup2dup3dup4dup5dup6dup7dup8dup9dup10dup11dup12dup13" fmla="*/ 0 h 21343"/>
                <a:gd name="connsiteX2dup0dup1dup2dup3dup4dup5dup6dup7dup8dup9dup10dup11dup12dup13" fmla="*/ 15601 w 15601"/>
                <a:gd name="connsiteY2dup0dup1dup2dup3dup4dup5dup6dup7dup8dup9dup10dup11dup12dup13" fmla="*/ 19241 h 21343"/>
                <a:gd name="connsiteX3dup0dup1dup2dup3dup4dup5dup6dup7dup8dup9dup10dup11dup12dup13" fmla="*/ 0 w 15601"/>
                <a:gd name="connsiteY3dup0dup1dup2dup3dup4dup5dup6dup7dup8dup9dup10dup11dup12dup13" fmla="*/ 20434 h 21343"/>
                <a:gd name="connsiteX4dup0dup1dup2dup3dup4dup5dup6dup7dup8dup9dup10dup11dup12dup13" fmla="*/ 0 w 15601"/>
                <a:gd name="connsiteY4dup0dup1dup2dup3dup4dup5dup6dup7dup8dup9dup10dup11dup12dup13" fmla="*/ 29 h 21343"/>
                <a:gd name="connsiteX0dup0dup1dup2dup3dup4dup5dup6dup7dup8dup9dup10dup11dup12dup13dup14" fmla="*/ 0 w 15601"/>
                <a:gd name="connsiteY0dup0dup1dup2dup3dup4dup5dup6dup7dup8dup9dup10dup11dup12dup13dup14" fmla="*/ 29 h 21351"/>
                <a:gd name="connsiteX1dup0dup1dup2dup3dup4dup5dup6dup7dup8dup9dup10dup11dup12dup13dup14" fmla="*/ 15591 w 15601"/>
                <a:gd name="connsiteY1dup0dup1dup2dup3dup4dup5dup6dup7dup8dup9dup10dup11dup12dup13dup14" fmla="*/ 0 h 21351"/>
                <a:gd name="connsiteX2dup0dup1dup2dup3dup4dup5dup6dup7dup8dup9dup10dup11dup12dup13dup14" fmla="*/ 15601 w 15601"/>
                <a:gd name="connsiteY2dup0dup1dup2dup3dup4dup5dup6dup7dup8dup9dup10dup11dup12dup13dup14" fmla="*/ 19241 h 21351"/>
                <a:gd name="connsiteX3dup0dup1dup2dup3dup4dup5dup6dup7dup8dup9dup10dup11dup12dup13dup14" fmla="*/ 0 w 15601"/>
                <a:gd name="connsiteY3dup0dup1dup2dup3dup4dup5dup6dup7dup8dup9dup10dup11dup12dup13dup14" fmla="*/ 20434 h 21351"/>
                <a:gd name="connsiteX4dup0dup1dup2dup3dup4dup5dup6dup7dup8dup9dup10dup11dup12dup13dup14" fmla="*/ 0 w 15601"/>
                <a:gd name="connsiteY4dup0dup1dup2dup3dup4dup5dup6dup7dup8dup9dup10dup11dup12dup13dup14" fmla="*/ 29 h 21351"/>
              </a:gdLst>
              <a:ahLst/>
              <a:cxnLst>
                <a:cxn ang="0">
                  <a:pos x="connsiteX0dup0dup1dup2dup3dup4dup5dup6dup7dup8dup9dup10dup11dup12dup13dup14" y="connsiteY0dup0dup1dup2dup3dup4dup5dup6dup7dup8dup9dup10dup11dup12dup13dup14"/>
                </a:cxn>
                <a:cxn ang="0">
                  <a:pos x="connsiteX1dup0dup1dup2dup3dup4dup5dup6dup7dup8dup9dup10dup11dup12dup13dup14" y="connsiteY1dup0dup1dup2dup3dup4dup5dup6dup7dup8dup9dup10dup11dup12dup13dup14"/>
                </a:cxn>
                <a:cxn ang="0">
                  <a:pos x="connsiteX2dup0dup1dup2dup3dup4dup5dup6dup7dup8dup9dup10dup11dup12dup13dup14" y="connsiteY2dup0dup1dup2dup3dup4dup5dup6dup7dup8dup9dup10dup11dup12dup13dup14"/>
                </a:cxn>
                <a:cxn ang="0">
                  <a:pos x="connsiteX3dup0dup1dup2dup3dup4dup5dup6dup7dup8dup9dup10dup11dup12dup13dup14" y="connsiteY3dup0dup1dup2dup3dup4dup5dup6dup7dup8dup9dup10dup11dup12dup13dup14"/>
                </a:cxn>
                <a:cxn ang="0">
                  <a:pos x="connsiteX4dup0dup1dup2dup3dup4dup5dup6dup7dup8dup9dup10dup11dup12dup13dup14" y="connsiteY4dup0dup1dup2dup3dup4dup5dup6dup7dup8dup9dup10dup11dup12dup13dup14"/>
                </a:cxn>
              </a:cxnLst>
              <a:rect l="l" t="t" r="r" b="b"/>
              <a:pathLst>
                <a:path w="15601" h="21351">
                  <a:moveTo>
                    <a:pt x="0" y="29"/>
                  </a:moveTo>
                  <a:lnTo>
                    <a:pt x="15591" y="0"/>
                  </a:lnTo>
                  <a:cubicBezTo>
                    <a:pt x="15591" y="5774"/>
                    <a:pt x="15601" y="13467"/>
                    <a:pt x="15601" y="19241"/>
                  </a:cubicBezTo>
                  <a:cubicBezTo>
                    <a:pt x="10638" y="19328"/>
                    <a:pt x="7602" y="23020"/>
                    <a:pt x="0" y="20434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4934" dirty="0">
                  <a:latin typeface="Helvetica" pitchFamily="2" charset="0"/>
                </a:rPr>
                <a:t> </a:t>
              </a:r>
            </a:p>
          </p:txBody>
        </p:sp>
        <p:sp>
          <p:nvSpPr>
            <p:cNvPr id="9" name="Flowchart: Document 70">
              <a:extLst>
                <a:ext uri="{FF2B5EF4-FFF2-40B4-BE49-F238E27FC236}">
                  <a16:creationId xmlns:a16="http://schemas.microsoft.com/office/drawing/2014/main" id="{87CE9EE7-2F51-7948-85D1-F1A38F0F75F8}"/>
                </a:ext>
              </a:extLst>
            </p:cNvPr>
            <p:cNvSpPr/>
            <p:nvPr userDrawn="1"/>
          </p:nvSpPr>
          <p:spPr>
            <a:xfrm rot="10800000" flipH="1">
              <a:off x="-798226" y="3400914"/>
              <a:ext cx="56050640" cy="1809326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dup0" fmla="*/ 0 w 21600"/>
                <a:gd name="connsiteY0dup0" fmla="*/ 0 h 21495"/>
                <a:gd name="connsiteX1dup0" fmla="*/ 21600 w 21600"/>
                <a:gd name="connsiteY1dup0" fmla="*/ 0 h 21495"/>
                <a:gd name="connsiteX2dup0" fmla="*/ 15601 w 21600"/>
                <a:gd name="connsiteY2dup0" fmla="*/ 18514 h 21495"/>
                <a:gd name="connsiteX3dup0" fmla="*/ 0 w 21600"/>
                <a:gd name="connsiteY3dup0" fmla="*/ 20172 h 21495"/>
                <a:gd name="connsiteX4dup0" fmla="*/ 0 w 21600"/>
                <a:gd name="connsiteY4dup0" fmla="*/ 0 h 21495"/>
                <a:gd name="connsiteX0dup0dup1" fmla="*/ 0 w 15601"/>
                <a:gd name="connsiteY0dup0dup1" fmla="*/ 29 h 21524"/>
                <a:gd name="connsiteX1dup0dup1" fmla="*/ 15591 w 15601"/>
                <a:gd name="connsiteY1dup0dup1" fmla="*/ 0 h 21524"/>
                <a:gd name="connsiteX2dup0dup1" fmla="*/ 15601 w 15601"/>
                <a:gd name="connsiteY2dup0dup1" fmla="*/ 18543 h 21524"/>
                <a:gd name="connsiteX3dup0dup1" fmla="*/ 0 w 15601"/>
                <a:gd name="connsiteY3dup0dup1" fmla="*/ 20201 h 21524"/>
                <a:gd name="connsiteX4dup0dup1" fmla="*/ 0 w 15601"/>
                <a:gd name="connsiteY4dup0dup1" fmla="*/ 29 h 21524"/>
                <a:gd name="connsiteX0dup0dup1dup2" fmla="*/ 0 w 15601"/>
                <a:gd name="connsiteY0dup0dup1dup2" fmla="*/ 29 h 21278"/>
                <a:gd name="connsiteX1dup0dup1dup2" fmla="*/ 15591 w 15601"/>
                <a:gd name="connsiteY1dup0dup1dup2" fmla="*/ 0 h 21278"/>
                <a:gd name="connsiteX2dup0dup1dup2" fmla="*/ 15601 w 15601"/>
                <a:gd name="connsiteY2dup0dup1dup2" fmla="*/ 18543 h 21278"/>
                <a:gd name="connsiteX3dup0dup1dup2" fmla="*/ 0 w 15601"/>
                <a:gd name="connsiteY3dup0dup1dup2" fmla="*/ 20201 h 21278"/>
                <a:gd name="connsiteX4dup0dup1dup2" fmla="*/ 0 w 15601"/>
                <a:gd name="connsiteY4dup0dup1dup2" fmla="*/ 29 h 21278"/>
                <a:gd name="connsiteX0dup0dup1dup2dup3" fmla="*/ 0 w 15601"/>
                <a:gd name="connsiteY0dup0dup1dup2dup3" fmla="*/ 29 h 21156"/>
                <a:gd name="connsiteX1dup0dup1dup2dup3" fmla="*/ 15591 w 15601"/>
                <a:gd name="connsiteY1dup0dup1dup2dup3" fmla="*/ 0 h 21156"/>
                <a:gd name="connsiteX2dup0dup1dup2dup3" fmla="*/ 15601 w 15601"/>
                <a:gd name="connsiteY2dup0dup1dup2dup3" fmla="*/ 18543 h 21156"/>
                <a:gd name="connsiteX3dup0dup1dup2dup3" fmla="*/ 0 w 15601"/>
                <a:gd name="connsiteY3dup0dup1dup2dup3" fmla="*/ 20201 h 21156"/>
                <a:gd name="connsiteX4dup0dup1dup2dup3" fmla="*/ 0 w 15601"/>
                <a:gd name="connsiteY4dup0dup1dup2dup3" fmla="*/ 29 h 21156"/>
                <a:gd name="connsiteX0dup0dup1dup2dup3dup4" fmla="*/ 0 w 15601"/>
                <a:gd name="connsiteY0dup0dup1dup2dup3dup4" fmla="*/ 29 h 21172"/>
                <a:gd name="connsiteX1dup0dup1dup2dup3dup4" fmla="*/ 15591 w 15601"/>
                <a:gd name="connsiteY1dup0dup1dup2dup3dup4" fmla="*/ 0 h 21172"/>
                <a:gd name="connsiteX2dup0dup1dup2dup3dup4" fmla="*/ 15601 w 15601"/>
                <a:gd name="connsiteY2dup0dup1dup2dup3dup4" fmla="*/ 18543 h 21172"/>
                <a:gd name="connsiteX3dup0dup1dup2dup3dup4" fmla="*/ 0 w 15601"/>
                <a:gd name="connsiteY3dup0dup1dup2dup3dup4" fmla="*/ 20201 h 21172"/>
                <a:gd name="connsiteX4dup0dup1dup2dup3dup4" fmla="*/ 0 w 15601"/>
                <a:gd name="connsiteY4dup0dup1dup2dup3dup4" fmla="*/ 29 h 21172"/>
                <a:gd name="connsiteX0dup0dup1dup2dup3dup4dup5" fmla="*/ 0 w 15601"/>
                <a:gd name="connsiteY0dup0dup1dup2dup3dup4dup5" fmla="*/ 29 h 21294"/>
                <a:gd name="connsiteX1dup0dup1dup2dup3dup4dup5" fmla="*/ 15591 w 15601"/>
                <a:gd name="connsiteY1dup0dup1dup2dup3dup4dup5" fmla="*/ 0 h 21294"/>
                <a:gd name="connsiteX2dup0dup1dup2dup3dup4dup5" fmla="*/ 15601 w 15601"/>
                <a:gd name="connsiteY2dup0dup1dup2dup3dup4dup5" fmla="*/ 18543 h 21294"/>
                <a:gd name="connsiteX3dup0dup1dup2dup3dup4dup5" fmla="*/ 0 w 15601"/>
                <a:gd name="connsiteY3dup0dup1dup2dup3dup4dup5" fmla="*/ 20201 h 21294"/>
                <a:gd name="connsiteX4dup0dup1dup2dup3dup4dup5" fmla="*/ 0 w 15601"/>
                <a:gd name="connsiteY4dup0dup1dup2dup3dup4dup5" fmla="*/ 29 h 21294"/>
                <a:gd name="connsiteX0dup0dup1dup2dup3dup4dup5dup6" fmla="*/ 0 w 15601"/>
                <a:gd name="connsiteY0dup0dup1dup2dup3dup4dup5dup6" fmla="*/ 29 h 21270"/>
                <a:gd name="connsiteX1dup0dup1dup2dup3dup4dup5dup6" fmla="*/ 15591 w 15601"/>
                <a:gd name="connsiteY1dup0dup1dup2dup3dup4dup5dup6" fmla="*/ 0 h 21270"/>
                <a:gd name="connsiteX2dup0dup1dup2dup3dup4dup5dup6" fmla="*/ 15601 w 15601"/>
                <a:gd name="connsiteY2dup0dup1dup2dup3dup4dup5dup6" fmla="*/ 18543 h 21270"/>
                <a:gd name="connsiteX3dup0dup1dup2dup3dup4dup5dup6" fmla="*/ 0 w 15601"/>
                <a:gd name="connsiteY3dup0dup1dup2dup3dup4dup5dup6" fmla="*/ 20201 h 21270"/>
                <a:gd name="connsiteX4dup0dup1dup2dup3dup4dup5dup6" fmla="*/ 0 w 15601"/>
                <a:gd name="connsiteY4dup0dup1dup2dup3dup4dup5dup6" fmla="*/ 29 h 21270"/>
                <a:gd name="connsiteX0dup0dup1dup2dup3dup4dup5dup6dup7" fmla="*/ 0 w 15601"/>
                <a:gd name="connsiteY0dup0dup1dup2dup3dup4dup5dup6dup7" fmla="*/ 29 h 21322"/>
                <a:gd name="connsiteX1dup0dup1dup2dup3dup4dup5dup6dup7" fmla="*/ 15591 w 15601"/>
                <a:gd name="connsiteY1dup0dup1dup2dup3dup4dup5dup6dup7" fmla="*/ 0 h 21322"/>
                <a:gd name="connsiteX2dup0dup1dup2dup3dup4dup5dup6dup7" fmla="*/ 15601 w 15601"/>
                <a:gd name="connsiteY2dup0dup1dup2dup3dup4dup5dup6dup7" fmla="*/ 18863 h 21322"/>
                <a:gd name="connsiteX3dup0dup1dup2dup3dup4dup5dup6dup7" fmla="*/ 0 w 15601"/>
                <a:gd name="connsiteY3dup0dup1dup2dup3dup4dup5dup6dup7" fmla="*/ 20201 h 21322"/>
                <a:gd name="connsiteX4dup0dup1dup2dup3dup4dup5dup6dup7" fmla="*/ 0 w 15601"/>
                <a:gd name="connsiteY4dup0dup1dup2dup3dup4dup5dup6dup7" fmla="*/ 29 h 21322"/>
                <a:gd name="connsiteX0dup0dup1dup2dup3dup4dup5dup6dup7dup8" fmla="*/ 0 w 15601"/>
                <a:gd name="connsiteY0dup0dup1dup2dup3dup4dup5dup6dup7dup8" fmla="*/ 29 h 21347"/>
                <a:gd name="connsiteX1dup0dup1dup2dup3dup4dup5dup6dup7dup8" fmla="*/ 15591 w 15601"/>
                <a:gd name="connsiteY1dup0dup1dup2dup3dup4dup5dup6dup7dup8" fmla="*/ 0 h 21347"/>
                <a:gd name="connsiteX2dup0dup1dup2dup3dup4dup5dup6dup7dup8" fmla="*/ 15601 w 15601"/>
                <a:gd name="connsiteY2dup0dup1dup2dup3dup4dup5dup6dup7dup8" fmla="*/ 18863 h 21347"/>
                <a:gd name="connsiteX3dup0dup1dup2dup3dup4dup5dup6dup7dup8" fmla="*/ 0 w 15601"/>
                <a:gd name="connsiteY3dup0dup1dup2dup3dup4dup5dup6dup7dup8" fmla="*/ 20201 h 21347"/>
                <a:gd name="connsiteX4dup0dup1dup2dup3dup4dup5dup6dup7dup8" fmla="*/ 0 w 15601"/>
                <a:gd name="connsiteY4dup0dup1dup2dup3dup4dup5dup6dup7dup8" fmla="*/ 29 h 21347"/>
                <a:gd name="connsiteX0dup0dup1dup2dup3dup4dup5dup6dup7dup8dup9" fmla="*/ 0 w 15601"/>
                <a:gd name="connsiteY0dup0dup1dup2dup3dup4dup5dup6dup7dup8dup9" fmla="*/ 29 h 21222"/>
                <a:gd name="connsiteX1dup0dup1dup2dup3dup4dup5dup6dup7dup8dup9" fmla="*/ 15591 w 15601"/>
                <a:gd name="connsiteY1dup0dup1dup2dup3dup4dup5dup6dup7dup8dup9" fmla="*/ 0 h 21222"/>
                <a:gd name="connsiteX2dup0dup1dup2dup3dup4dup5dup6dup7dup8dup9" fmla="*/ 15601 w 15601"/>
                <a:gd name="connsiteY2dup0dup1dup2dup3dup4dup5dup6dup7dup8dup9" fmla="*/ 18863 h 21222"/>
                <a:gd name="connsiteX3dup0dup1dup2dup3dup4dup5dup6dup7dup8dup9" fmla="*/ 0 w 15601"/>
                <a:gd name="connsiteY3dup0dup1dup2dup3dup4dup5dup6dup7dup8dup9" fmla="*/ 20201 h 21222"/>
                <a:gd name="connsiteX4dup0dup1dup2dup3dup4dup5dup6dup7dup8dup9" fmla="*/ 0 w 15601"/>
                <a:gd name="connsiteY4dup0dup1dup2dup3dup4dup5dup6dup7dup8dup9" fmla="*/ 29 h 21222"/>
                <a:gd name="connsiteX0dup0dup1dup2dup3dup4dup5dup6dup7dup8dup9dup10" fmla="*/ 0 w 15601"/>
                <a:gd name="connsiteY0dup0dup1dup2dup3dup4dup5dup6dup7dup8dup9dup10" fmla="*/ 29 h 21210"/>
                <a:gd name="connsiteX1dup0dup1dup2dup3dup4dup5dup6dup7dup8dup9dup10" fmla="*/ 15591 w 15601"/>
                <a:gd name="connsiteY1dup0dup1dup2dup3dup4dup5dup6dup7dup8dup9dup10" fmla="*/ 0 h 21210"/>
                <a:gd name="connsiteX2dup0dup1dup2dup3dup4dup5dup6dup7dup8dup9dup10" fmla="*/ 15601 w 15601"/>
                <a:gd name="connsiteY2dup0dup1dup2dup3dup4dup5dup6dup7dup8dup9dup10" fmla="*/ 18863 h 21210"/>
                <a:gd name="connsiteX3dup0dup1dup2dup3dup4dup5dup6dup7dup8dup9dup10" fmla="*/ 0 w 15601"/>
                <a:gd name="connsiteY3dup0dup1dup2dup3dup4dup5dup6dup7dup8dup9dup10" fmla="*/ 20201 h 21210"/>
                <a:gd name="connsiteX4dup0dup1dup2dup3dup4dup5dup6dup7dup8dup9dup10" fmla="*/ 0 w 15601"/>
                <a:gd name="connsiteY4dup0dup1dup2dup3dup4dup5dup6dup7dup8dup9dup10" fmla="*/ 29 h 21210"/>
                <a:gd name="connsiteX0dup0dup1dup2dup3dup4dup5dup6dup7dup8dup9dup10dup11" fmla="*/ 0 w 15601"/>
                <a:gd name="connsiteY0dup0dup1dup2dup3dup4dup5dup6dup7dup8dup9dup10dup11" fmla="*/ 29 h 21275"/>
                <a:gd name="connsiteX1dup0dup1dup2dup3dup4dup5dup6dup7dup8dup9dup10dup11" fmla="*/ 15591 w 15601"/>
                <a:gd name="connsiteY1dup0dup1dup2dup3dup4dup5dup6dup7dup8dup9dup10dup11" fmla="*/ 0 h 21275"/>
                <a:gd name="connsiteX2dup0dup1dup2dup3dup4dup5dup6dup7dup8dup9dup10dup11" fmla="*/ 15601 w 15601"/>
                <a:gd name="connsiteY2dup0dup1dup2dup3dup4dup5dup6dup7dup8dup9dup10dup11" fmla="*/ 19241 h 21275"/>
                <a:gd name="connsiteX3dup0dup1dup2dup3dup4dup5dup6dup7dup8dup9dup10dup11" fmla="*/ 0 w 15601"/>
                <a:gd name="connsiteY3dup0dup1dup2dup3dup4dup5dup6dup7dup8dup9dup10dup11" fmla="*/ 20201 h 21275"/>
                <a:gd name="connsiteX4dup0dup1dup2dup3dup4dup5dup6dup7dup8dup9dup10dup11" fmla="*/ 0 w 15601"/>
                <a:gd name="connsiteY4dup0dup1dup2dup3dup4dup5dup6dup7dup8dup9dup10dup11" fmla="*/ 29 h 21275"/>
                <a:gd name="connsiteX0dup0dup1dup2dup3dup4dup5dup6dup7dup8dup9dup10dup11dup12" fmla="*/ 0 w 15601"/>
                <a:gd name="connsiteY0dup0dup1dup2dup3dup4dup5dup6dup7dup8dup9dup10dup11dup12" fmla="*/ 29 h 21467"/>
                <a:gd name="connsiteX1dup0dup1dup2dup3dup4dup5dup6dup7dup8dup9dup10dup11dup12" fmla="*/ 15591 w 15601"/>
                <a:gd name="connsiteY1dup0dup1dup2dup3dup4dup5dup6dup7dup8dup9dup10dup11dup12" fmla="*/ 0 h 21467"/>
                <a:gd name="connsiteX2dup0dup1dup2dup3dup4dup5dup6dup7dup8dup9dup10dup11dup12" fmla="*/ 15601 w 15601"/>
                <a:gd name="connsiteY2dup0dup1dup2dup3dup4dup5dup6dup7dup8dup9dup10dup11dup12" fmla="*/ 19241 h 21467"/>
                <a:gd name="connsiteX3dup0dup1dup2dup3dup4dup5dup6dup7dup8dup9dup10dup11dup12" fmla="*/ 0 w 15601"/>
                <a:gd name="connsiteY3dup0dup1dup2dup3dup4dup5dup6dup7dup8dup9dup10dup11dup12" fmla="*/ 20434 h 21467"/>
                <a:gd name="connsiteX4dup0dup1dup2dup3dup4dup5dup6dup7dup8dup9dup10dup11dup12" fmla="*/ 0 w 15601"/>
                <a:gd name="connsiteY4dup0dup1dup2dup3dup4dup5dup6dup7dup8dup9dup10dup11dup12" fmla="*/ 29 h 21467"/>
                <a:gd name="connsiteX0dup0dup1dup2dup3dup4dup5dup6dup7dup8dup9dup10dup11dup12dup13" fmla="*/ 0 w 15601"/>
                <a:gd name="connsiteY0dup0dup1dup2dup3dup4dup5dup6dup7dup8dup9dup10dup11dup12dup13" fmla="*/ 29 h 21343"/>
                <a:gd name="connsiteX1dup0dup1dup2dup3dup4dup5dup6dup7dup8dup9dup10dup11dup12dup13" fmla="*/ 15591 w 15601"/>
                <a:gd name="connsiteY1dup0dup1dup2dup3dup4dup5dup6dup7dup8dup9dup10dup11dup12dup13" fmla="*/ 0 h 21343"/>
                <a:gd name="connsiteX2dup0dup1dup2dup3dup4dup5dup6dup7dup8dup9dup10dup11dup12dup13" fmla="*/ 15601 w 15601"/>
                <a:gd name="connsiteY2dup0dup1dup2dup3dup4dup5dup6dup7dup8dup9dup10dup11dup12dup13" fmla="*/ 19241 h 21343"/>
                <a:gd name="connsiteX3dup0dup1dup2dup3dup4dup5dup6dup7dup8dup9dup10dup11dup12dup13" fmla="*/ 0 w 15601"/>
                <a:gd name="connsiteY3dup0dup1dup2dup3dup4dup5dup6dup7dup8dup9dup10dup11dup12dup13" fmla="*/ 20434 h 21343"/>
                <a:gd name="connsiteX4dup0dup1dup2dup3dup4dup5dup6dup7dup8dup9dup10dup11dup12dup13" fmla="*/ 0 w 15601"/>
                <a:gd name="connsiteY4dup0dup1dup2dup3dup4dup5dup6dup7dup8dup9dup10dup11dup12dup13" fmla="*/ 29 h 21343"/>
                <a:gd name="connsiteX0dup0dup1dup2dup3dup4dup5dup6dup7dup8dup9dup10dup11dup12dup13dup14" fmla="*/ 0 w 15601"/>
                <a:gd name="connsiteY0dup0dup1dup2dup3dup4dup5dup6dup7dup8dup9dup10dup11dup12dup13dup14" fmla="*/ 29 h 21351"/>
                <a:gd name="connsiteX1dup0dup1dup2dup3dup4dup5dup6dup7dup8dup9dup10dup11dup12dup13dup14" fmla="*/ 15591 w 15601"/>
                <a:gd name="connsiteY1dup0dup1dup2dup3dup4dup5dup6dup7dup8dup9dup10dup11dup12dup13dup14" fmla="*/ 0 h 21351"/>
                <a:gd name="connsiteX2dup0dup1dup2dup3dup4dup5dup6dup7dup8dup9dup10dup11dup12dup13dup14" fmla="*/ 15601 w 15601"/>
                <a:gd name="connsiteY2dup0dup1dup2dup3dup4dup5dup6dup7dup8dup9dup10dup11dup12dup13dup14" fmla="*/ 19241 h 21351"/>
                <a:gd name="connsiteX3dup0dup1dup2dup3dup4dup5dup6dup7dup8dup9dup10dup11dup12dup13dup14" fmla="*/ 0 w 15601"/>
                <a:gd name="connsiteY3dup0dup1dup2dup3dup4dup5dup6dup7dup8dup9dup10dup11dup12dup13dup14" fmla="*/ 20434 h 21351"/>
                <a:gd name="connsiteX4dup0dup1dup2dup3dup4dup5dup6dup7dup8dup9dup10dup11dup12dup13dup14" fmla="*/ 0 w 15601"/>
                <a:gd name="connsiteY4dup0dup1dup2dup3dup4dup5dup6dup7dup8dup9dup10dup11dup12dup13dup14" fmla="*/ 29 h 21351"/>
              </a:gdLst>
              <a:ahLst/>
              <a:cxnLst>
                <a:cxn ang="0">
                  <a:pos x="connsiteX0dup0dup1dup2dup3dup4dup5dup6dup7dup8dup9dup10dup11dup12dup13dup14" y="connsiteY0dup0dup1dup2dup3dup4dup5dup6dup7dup8dup9dup10dup11dup12dup13dup14"/>
                </a:cxn>
                <a:cxn ang="0">
                  <a:pos x="connsiteX1dup0dup1dup2dup3dup4dup5dup6dup7dup8dup9dup10dup11dup12dup13dup14" y="connsiteY1dup0dup1dup2dup3dup4dup5dup6dup7dup8dup9dup10dup11dup12dup13dup14"/>
                </a:cxn>
                <a:cxn ang="0">
                  <a:pos x="connsiteX2dup0dup1dup2dup3dup4dup5dup6dup7dup8dup9dup10dup11dup12dup13dup14" y="connsiteY2dup0dup1dup2dup3dup4dup5dup6dup7dup8dup9dup10dup11dup12dup13dup14"/>
                </a:cxn>
                <a:cxn ang="0">
                  <a:pos x="connsiteX3dup0dup1dup2dup3dup4dup5dup6dup7dup8dup9dup10dup11dup12dup13dup14" y="connsiteY3dup0dup1dup2dup3dup4dup5dup6dup7dup8dup9dup10dup11dup12dup13dup14"/>
                </a:cxn>
                <a:cxn ang="0">
                  <a:pos x="connsiteX4dup0dup1dup2dup3dup4dup5dup6dup7dup8dup9dup10dup11dup12dup13dup14" y="connsiteY4dup0dup1dup2dup3dup4dup5dup6dup7dup8dup9dup10dup11dup12dup13dup14"/>
                </a:cxn>
              </a:cxnLst>
              <a:rect l="l" t="t" r="r" b="b"/>
              <a:pathLst>
                <a:path w="15601" h="21351">
                  <a:moveTo>
                    <a:pt x="0" y="29"/>
                  </a:moveTo>
                  <a:lnTo>
                    <a:pt x="15591" y="0"/>
                  </a:lnTo>
                  <a:cubicBezTo>
                    <a:pt x="15591" y="5774"/>
                    <a:pt x="15601" y="13467"/>
                    <a:pt x="15601" y="19241"/>
                  </a:cubicBezTo>
                  <a:cubicBezTo>
                    <a:pt x="10638" y="19328"/>
                    <a:pt x="7602" y="23020"/>
                    <a:pt x="0" y="20434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>
                <a:lnSpc>
                  <a:spcPct val="150000"/>
                </a:lnSpc>
              </a:pPr>
              <a:endParaRPr lang="fr-FR" sz="5401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57BDEAE-CB38-EA41-9E93-D98E0428E6E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" y="24965"/>
            <a:ext cx="9085006" cy="341754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7550EEF-EB9E-EC43-9174-A7F821719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146" r="46085" b="-146"/>
          <a:stretch/>
        </p:blipFill>
        <p:spPr>
          <a:xfrm>
            <a:off x="35773175" y="91465"/>
            <a:ext cx="865471" cy="3642349"/>
          </a:xfrm>
          <a:prstGeom prst="rect">
            <a:avLst/>
          </a:prstGeom>
          <a:ln>
            <a:noFill/>
          </a:ln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DB4D0E2-753E-A846-AD75-8A16D2212C2C}"/>
              </a:ext>
            </a:extLst>
          </p:cNvPr>
          <p:cNvSpPr txBox="1"/>
          <p:nvPr userDrawn="1"/>
        </p:nvSpPr>
        <p:spPr>
          <a:xfrm>
            <a:off x="35744929" y="880035"/>
            <a:ext cx="7257456" cy="1932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235078"/>
                </a:solidFill>
                <a:latin typeface="Helvetica" pitchFamily="2" charset="0"/>
                <a:cs typeface="Arial" panose="020B0604020202020204" pitchFamily="34" charset="0"/>
              </a:rPr>
              <a:t>Information de contact</a:t>
            </a:r>
          </a:p>
          <a:p>
            <a:pPr algn="ctr">
              <a:defRPr/>
            </a:pPr>
            <a:endParaRPr lang="en-US" sz="1400" b="1" dirty="0">
              <a:solidFill>
                <a:srgbClr val="235078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235078"/>
                </a:solidFill>
                <a:latin typeface="Helvetica" pitchFamily="2" charset="0"/>
                <a:cs typeface="Arial" panose="020B0604020202020204" pitchFamily="34" charset="0"/>
              </a:rPr>
              <a:t>Web: https://aim.um6p.ma/</a:t>
            </a:r>
          </a:p>
          <a:p>
            <a:pPr algn="ctr">
              <a:defRPr/>
            </a:pPr>
            <a:r>
              <a:rPr lang="en-US" sz="3200" dirty="0">
                <a:solidFill>
                  <a:srgbClr val="235078"/>
                </a:solidFill>
                <a:latin typeface="Helvetica" pitchFamily="2" charset="0"/>
                <a:cs typeface="Arial" panose="020B0604020202020204" pitchFamily="34" charset="0"/>
              </a:rPr>
              <a:t>Email: aim@um6p.ma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7A647A-8AA8-C64D-BA32-23436986EDF4}"/>
              </a:ext>
            </a:extLst>
          </p:cNvPr>
          <p:cNvCxnSpPr>
            <a:cxnSpLocks/>
          </p:cNvCxnSpPr>
          <p:nvPr userDrawn="1"/>
        </p:nvCxnSpPr>
        <p:spPr>
          <a:xfrm>
            <a:off x="-1064622" y="29386339"/>
            <a:ext cx="43891200" cy="0"/>
          </a:xfrm>
          <a:prstGeom prst="line">
            <a:avLst/>
          </a:prstGeom>
          <a:ln w="254000">
            <a:solidFill>
              <a:srgbClr val="EF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673C695-F82D-504F-A9C1-8E99D8F9AAC3}"/>
              </a:ext>
            </a:extLst>
          </p:cNvPr>
          <p:cNvSpPr/>
          <p:nvPr userDrawn="1"/>
        </p:nvSpPr>
        <p:spPr>
          <a:xfrm>
            <a:off x="-1064622" y="29487939"/>
            <a:ext cx="43891200" cy="787274"/>
          </a:xfrm>
          <a:prstGeom prst="rect">
            <a:avLst/>
          </a:prstGeom>
          <a:solidFill>
            <a:srgbClr val="23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4934" dirty="0">
              <a:latin typeface="Helvetica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92893E-A1EE-624A-8687-088E48B61C5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67634" y="29610486"/>
            <a:ext cx="2497908" cy="4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fif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Table 15">
            <a:extLst>
              <a:ext uri="{FF2B5EF4-FFF2-40B4-BE49-F238E27FC236}">
                <a16:creationId xmlns:a16="http://schemas.microsoft.com/office/drawing/2014/main" id="{FC40CC5D-9B8C-4D54-9653-9A155FBA88E5}"/>
              </a:ext>
            </a:extLst>
          </p:cNvPr>
          <p:cNvGraphicFramePr>
            <a:graphicFrameLocks noGrp="1"/>
          </p:cNvGraphicFramePr>
          <p:nvPr/>
        </p:nvGraphicFramePr>
        <p:xfrm>
          <a:off x="9740688" y="20103947"/>
          <a:ext cx="11467330" cy="8105886"/>
        </p:xfrm>
        <a:graphic>
          <a:graphicData uri="http://schemas.openxmlformats.org/drawingml/2006/table">
            <a:tbl>
              <a:tblPr firstRow="1" bandRow="1"/>
              <a:tblGrid>
                <a:gridCol w="5733665">
                  <a:extLst>
                    <a:ext uri="{9D8B030D-6E8A-4147-A177-3AD203B41FA5}">
                      <a16:colId xmlns:a16="http://schemas.microsoft.com/office/drawing/2014/main" val="2651533444"/>
                    </a:ext>
                  </a:extLst>
                </a:gridCol>
                <a:gridCol w="5733665">
                  <a:extLst>
                    <a:ext uri="{9D8B030D-6E8A-4147-A177-3AD203B41FA5}">
                      <a16:colId xmlns:a16="http://schemas.microsoft.com/office/drawing/2014/main" val="1074723461"/>
                    </a:ext>
                  </a:extLst>
                </a:gridCol>
              </a:tblGrid>
              <a:tr h="1091745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3200" b="1" kern="1200" dirty="0">
                          <a:solidFill>
                            <a:schemeClr val="tx1"/>
                          </a:solidFill>
                        </a:rPr>
                        <a:t>Génération à partir </a:t>
                      </a:r>
                    </a:p>
                    <a:p>
                      <a:pPr algn="ctr"/>
                      <a:r>
                        <a:rPr lang="fr-FR" sz="3200" b="1" kern="1200" dirty="0">
                          <a:solidFill>
                            <a:schemeClr val="tx1"/>
                          </a:solidFill>
                        </a:rPr>
                        <a:t>d’audio brut</a:t>
                      </a:r>
                      <a:endParaRPr lang="fr-MA" sz="32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3200" b="1" kern="1200" dirty="0">
                          <a:solidFill>
                            <a:schemeClr val="tx1"/>
                          </a:solidFill>
                        </a:rPr>
                        <a:t>Génération à partir de spectrogramme</a:t>
                      </a:r>
                      <a:endParaRPr lang="fr-MA" sz="32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749361"/>
                  </a:ext>
                </a:extLst>
              </a:tr>
              <a:tr h="7014141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MA" sz="2400" dirty="0">
                        <a:latin typeface="Montserrat Ligh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endParaRPr lang="fr-MA" sz="9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01087"/>
                  </a:ext>
                </a:extLst>
              </a:tr>
            </a:tbl>
          </a:graphicData>
        </a:graphic>
      </p:graphicFrame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40F9A64-FAAE-D441-86C8-37DAF9C46C35}"/>
              </a:ext>
            </a:extLst>
          </p:cNvPr>
          <p:cNvSpPr txBox="1"/>
          <p:nvPr/>
        </p:nvSpPr>
        <p:spPr>
          <a:xfrm>
            <a:off x="10811051" y="503335"/>
            <a:ext cx="22220903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b="1" dirty="0">
                <a:latin typeface="Montserrat" pitchFamily="2" charset="0"/>
              </a:rPr>
              <a:t>Creative AI: </a:t>
            </a:r>
            <a:r>
              <a:rPr lang="fr-FR" b="1" dirty="0">
                <a:latin typeface="Montserrat" pitchFamily="2" charset="0"/>
              </a:rPr>
              <a:t>Techniques d’Intelligence Artificielle pour la Création et la Génération d’Images, Audios et Vidéos</a:t>
            </a:r>
            <a:endParaRPr lang="en-US" b="1" dirty="0">
              <a:solidFill>
                <a:srgbClr val="235078"/>
              </a:solidFill>
              <a:latin typeface="Montserrat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3A2AA7-BDCE-4F4D-9877-42CD7431438D}"/>
              </a:ext>
            </a:extLst>
          </p:cNvPr>
          <p:cNvGrpSpPr/>
          <p:nvPr/>
        </p:nvGrpSpPr>
        <p:grpSpPr>
          <a:xfrm>
            <a:off x="-43259059" y="4911288"/>
            <a:ext cx="9951724" cy="1013839"/>
            <a:chOff x="245444" y="4902867"/>
            <a:chExt cx="9951724" cy="703036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2E8BD488-0861-5A4A-B8BC-E8FA9724D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44" y="4902867"/>
              <a:ext cx="9951724" cy="703036"/>
            </a:xfrm>
            <a:prstGeom prst="rect">
              <a:avLst/>
            </a:prstGeom>
            <a:gradFill>
              <a:gsLst>
                <a:gs pos="100000">
                  <a:srgbClr val="154972"/>
                </a:gs>
                <a:gs pos="53000">
                  <a:srgbClr val="257DB9"/>
                </a:gs>
                <a:gs pos="0">
                  <a:srgbClr val="154972"/>
                </a:gs>
              </a:gsLst>
              <a:lin ang="0" scaled="0"/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17" tIns="48768" rIns="91417" bIns="45709" anchor="ctr" anchorCtr="0"/>
            <a:lstStyle>
              <a:defPPr>
                <a:defRPr kern="1200" smtId="4294967295"/>
              </a:defPPr>
            </a:lstStyle>
            <a:p>
              <a:pPr algn="ctr" defTabSz="3135441"/>
              <a:r>
                <a:rPr lang="fr-FR" sz="3200" b="1" dirty="0">
                  <a:latin typeface="Helvetica" pitchFamily="2" charset="0"/>
                </a:rPr>
                <a:t>Contexte de recherche</a:t>
              </a:r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5535DCBE-43D5-A448-9FF3-FF097E19B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94" t="27559" r="41072" b="50147"/>
            <a:stretch/>
          </p:blipFill>
          <p:spPr>
            <a:xfrm flipH="1">
              <a:off x="8829196" y="4905551"/>
              <a:ext cx="1362892" cy="69039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2B9FF5-F400-41D7-919E-D9C3D93A02ED}"/>
              </a:ext>
            </a:extLst>
          </p:cNvPr>
          <p:cNvGrpSpPr/>
          <p:nvPr/>
        </p:nvGrpSpPr>
        <p:grpSpPr>
          <a:xfrm>
            <a:off x="-43272915" y="15454590"/>
            <a:ext cx="9951724" cy="1013839"/>
            <a:chOff x="245444" y="4902867"/>
            <a:chExt cx="9951724" cy="703036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6E8880B-DB2A-4538-AEAD-675CC8C09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44" y="4902867"/>
              <a:ext cx="9951724" cy="703036"/>
            </a:xfrm>
            <a:prstGeom prst="rect">
              <a:avLst/>
            </a:prstGeom>
            <a:gradFill>
              <a:gsLst>
                <a:gs pos="100000">
                  <a:srgbClr val="154972"/>
                </a:gs>
                <a:gs pos="53000">
                  <a:srgbClr val="257DB9"/>
                </a:gs>
                <a:gs pos="0">
                  <a:srgbClr val="154972"/>
                </a:gs>
              </a:gsLst>
              <a:lin ang="0" scaled="0"/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17" tIns="48768" rIns="91417" bIns="45709" anchor="ctr" anchorCtr="0"/>
            <a:lstStyle>
              <a:defPPr>
                <a:defRPr kern="1200" smtId="4294967295"/>
              </a:defPPr>
            </a:lstStyle>
            <a:p>
              <a:pPr algn="ctr" defTabSz="3135441"/>
              <a:r>
                <a:rPr lang="fr-FR" sz="3200" b="1" dirty="0">
                  <a:latin typeface="Helvetica" pitchFamily="2" charset="0"/>
                </a:rPr>
                <a:t>Contexte de recherche</a:t>
              </a:r>
            </a:p>
          </p:txBody>
        </p: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8E6204CE-CC70-470D-9687-B2AA25306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94" t="27559" r="41072" b="50147"/>
            <a:stretch/>
          </p:blipFill>
          <p:spPr>
            <a:xfrm flipH="1">
              <a:off x="8829196" y="4905551"/>
              <a:ext cx="1362892" cy="690395"/>
            </a:xfrm>
            <a:prstGeom prst="rect">
              <a:avLst/>
            </a:prstGeom>
          </p:spPr>
        </p:pic>
      </p:grpSp>
      <p:sp>
        <p:nvSpPr>
          <p:cNvPr id="87" name="Rectangle 10">
            <a:extLst>
              <a:ext uri="{FF2B5EF4-FFF2-40B4-BE49-F238E27FC236}">
                <a16:creationId xmlns:a16="http://schemas.microsoft.com/office/drawing/2014/main" id="{7924520B-96E7-48A9-873D-642905419C4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8858832" y="16650761"/>
            <a:ext cx="35544471" cy="2128865"/>
          </a:xfrm>
          <a:prstGeom prst="rect">
            <a:avLst/>
          </a:prstGeom>
          <a:gradFill>
            <a:gsLst>
              <a:gs pos="100000">
                <a:srgbClr val="154972"/>
              </a:gs>
              <a:gs pos="53000">
                <a:srgbClr val="257DB9"/>
              </a:gs>
              <a:gs pos="0">
                <a:srgbClr val="154972"/>
              </a:gs>
            </a:gsLst>
            <a:lin ang="0" scaled="0"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algn="ctr" defTabSz="3135215"/>
            <a:endParaRPr lang="en-US" sz="4000" dirty="0">
              <a:latin typeface="Libre Baskerville" panose="020B060402020202020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18938BB-8C6F-4A4A-9668-7351BA4F1153}"/>
              </a:ext>
            </a:extLst>
          </p:cNvPr>
          <p:cNvSpPr txBox="1"/>
          <p:nvPr/>
        </p:nvSpPr>
        <p:spPr>
          <a:xfrm>
            <a:off x="492222" y="6817202"/>
            <a:ext cx="8414684" cy="825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just">
              <a:lnSpc>
                <a:spcPct val="150000"/>
              </a:lnSpc>
            </a:pPr>
            <a:r>
              <a:rPr lang="fr-M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Depuis l’émergence de l’intelligence artificielle (IA) comme domaine scientifique, un des plus grands défis a été de bien utiliser les données naturelles (images, audios, vidéos, </a:t>
            </a:r>
            <a:r>
              <a:rPr lang="fr-MA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fr-M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dans leurs formes brutes.</a:t>
            </a:r>
          </a:p>
          <a:p>
            <a:pPr algn="just">
              <a:lnSpc>
                <a:spcPct val="150000"/>
              </a:lnSpc>
            </a:pPr>
            <a:r>
              <a:rPr lang="fr-M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L’arrivée du </a:t>
            </a:r>
            <a:r>
              <a:rPr lang="fr-MA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Deep</a:t>
            </a:r>
            <a:r>
              <a:rPr lang="fr-M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Learning (DL) a permis de traiter ce type de données d’une manière efficace</a:t>
            </a:r>
            <a:r>
              <a:rPr lang="fr-M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[1]</a:t>
            </a:r>
            <a:r>
              <a:rPr lang="fr-M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Que ce soit pour la classification, la détection ou la segmentation, le </a:t>
            </a:r>
            <a:r>
              <a:rPr lang="fr-MA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Deep</a:t>
            </a:r>
            <a:r>
              <a:rPr lang="fr-M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Learning offre d’excellents résultats pour le traitement des données naturelles sans tout de même nécessiter de </a:t>
            </a:r>
            <a:r>
              <a:rPr lang="fr-MA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fr-M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engineering manuel (un processus manuel long et coûteux). </a:t>
            </a:r>
          </a:p>
          <a:p>
            <a:pPr algn="just">
              <a:lnSpc>
                <a:spcPct val="150000"/>
              </a:lnSpc>
            </a:pPr>
            <a:r>
              <a:rPr lang="fr-M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Suivant le succès du DL sur le traitement de ces données, la problématique est passée de « Comment bien traiter ce type de données avec l’IA ? » à « Peut-on générer/créer ce type de données avec l’IA ? »</a:t>
            </a:r>
          </a:p>
          <a:p>
            <a:pPr algn="just">
              <a:lnSpc>
                <a:spcPct val="150000"/>
              </a:lnSpc>
            </a:pP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A861F92-9301-4B59-BCD7-38FF41B61923}"/>
              </a:ext>
            </a:extLst>
          </p:cNvPr>
          <p:cNvSpPr txBox="1"/>
          <p:nvPr/>
        </p:nvSpPr>
        <p:spPr>
          <a:xfrm>
            <a:off x="558876" y="16632427"/>
            <a:ext cx="7860909" cy="1075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Les données générées par l’IA ont plusieurs applications pertinentes notamment: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Génération d’images : la restauration, la colorisation, la modification et la mise à niveau (</a:t>
            </a:r>
            <a:r>
              <a:rPr lang="fr-FR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upscaling</a:t>
            </a:r>
            <a:r>
              <a:rPr lang="fr-FR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 sans perte données apparente…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Génération de vidéos : la création de vidéos à partir d’images ou d’échantillons de vidéos, l’amélioration de fréquence d’image (</a:t>
            </a:r>
            <a:r>
              <a:rPr lang="fr-FR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video</a:t>
            </a:r>
            <a:r>
              <a:rPr lang="fr-FR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interpolation) …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Génération d’audios : la lecture d’un texte (</a:t>
            </a:r>
            <a:r>
              <a:rPr lang="fr-FR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</a:t>
            </a:r>
            <a:r>
              <a:rPr lang="fr-FR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to speech), la continuation d’un extrait sonore…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création de données synthétiques quasi-réelles utilisables pour l’apprentissage de nouveaux modèles d’intelligence artificielle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Application de l’IA dans le domaine artistique: Le tableau ci-dessous, </a:t>
            </a:r>
            <a:r>
              <a:rPr lang="fr-FR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Edmond de Bellamy</a:t>
            </a:r>
            <a:r>
              <a:rPr lang="fr-FR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fut la première pièce d’art vendue créée par l’IA</a:t>
            </a:r>
            <a:endParaRPr lang="fr-FR" sz="24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1E87288-F435-41CD-A015-B22101F9CBBA}"/>
              </a:ext>
            </a:extLst>
          </p:cNvPr>
          <p:cNvSpPr txBox="1"/>
          <p:nvPr/>
        </p:nvSpPr>
        <p:spPr>
          <a:xfrm>
            <a:off x="1946840" y="28462452"/>
            <a:ext cx="506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sz="2000" b="1" dirty="0">
                <a:latin typeface="Arial" panose="020B0604020202020204" pitchFamily="34" charset="0"/>
                <a:cs typeface="Arial" panose="020B0604020202020204" pitchFamily="34" charset="0"/>
              </a:rPr>
              <a:t>Edmond de Bellamy, 2018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Google Shape;477;p43">
            <a:extLst>
              <a:ext uri="{FF2B5EF4-FFF2-40B4-BE49-F238E27FC236}">
                <a16:creationId xmlns:a16="http://schemas.microsoft.com/office/drawing/2014/main" id="{A0DB72C1-9598-4AA0-823E-F34657EF27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878" y="25566399"/>
            <a:ext cx="2308903" cy="275598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Rectangle 10">
            <a:extLst>
              <a:ext uri="{FF2B5EF4-FFF2-40B4-BE49-F238E27FC236}">
                <a16:creationId xmlns:a16="http://schemas.microsoft.com/office/drawing/2014/main" id="{20478BC9-5182-42CB-B6F2-CD082303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97" y="5581112"/>
            <a:ext cx="8666459" cy="1005202"/>
          </a:xfrm>
          <a:prstGeom prst="rect">
            <a:avLst/>
          </a:prstGeom>
          <a:gradFill rotWithShape="1">
            <a:gsLst>
              <a:gs pos="100000">
                <a:srgbClr val="154972"/>
              </a:gs>
              <a:gs pos="53000">
                <a:srgbClr val="257DB9"/>
              </a:gs>
              <a:gs pos="0">
                <a:srgbClr val="154972"/>
              </a:gs>
            </a:gsLst>
            <a:lin ang="0" scaled="0"/>
          </a:gradFill>
          <a:ln w="9525" cap="flat" cmpd="sng" algn="ctr">
            <a:solidFill>
              <a:srgbClr val="0F6F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marL="0" marR="0" lvl="0" indent="0" algn="ctr" defTabSz="31352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97" name="Picture 96" descr="Logo&#10;&#10;Description automatically generated">
            <a:extLst>
              <a:ext uri="{FF2B5EF4-FFF2-40B4-BE49-F238E27FC236}">
                <a16:creationId xmlns:a16="http://schemas.microsoft.com/office/drawing/2014/main" id="{5116E70F-4ABD-42C8-8FAD-12B11948E6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27559" r="41072" b="50147"/>
          <a:stretch/>
        </p:blipFill>
        <p:spPr>
          <a:xfrm flipH="1">
            <a:off x="7211631" y="5565365"/>
            <a:ext cx="1788883" cy="1029819"/>
          </a:xfrm>
          <a:prstGeom prst="rect">
            <a:avLst/>
          </a:prstGeom>
        </p:spPr>
      </p:pic>
      <p:sp>
        <p:nvSpPr>
          <p:cNvPr id="102" name="Rectangle 10">
            <a:extLst>
              <a:ext uri="{FF2B5EF4-FFF2-40B4-BE49-F238E27FC236}">
                <a16:creationId xmlns:a16="http://schemas.microsoft.com/office/drawing/2014/main" id="{F3A96953-F09B-4940-A408-7AC7AD6F9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94" y="15580301"/>
            <a:ext cx="8666459" cy="1005202"/>
          </a:xfrm>
          <a:prstGeom prst="rect">
            <a:avLst/>
          </a:prstGeom>
          <a:gradFill rotWithShape="1">
            <a:gsLst>
              <a:gs pos="100000">
                <a:srgbClr val="154972"/>
              </a:gs>
              <a:gs pos="53000">
                <a:srgbClr val="257DB9"/>
              </a:gs>
              <a:gs pos="0">
                <a:srgbClr val="154972"/>
              </a:gs>
            </a:gsLst>
            <a:lin ang="0" scaled="0"/>
          </a:gradFill>
          <a:ln w="9525" cap="flat" cmpd="sng" algn="ctr">
            <a:solidFill>
              <a:srgbClr val="0F6F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marL="0" marR="0" lvl="0" indent="0" algn="ctr" defTabSz="31352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Domaines d’application</a:t>
            </a:r>
          </a:p>
        </p:txBody>
      </p:sp>
      <p:pic>
        <p:nvPicPr>
          <p:cNvPr id="103" name="Picture 102" descr="Logo&#10;&#10;Description automatically generated">
            <a:extLst>
              <a:ext uri="{FF2B5EF4-FFF2-40B4-BE49-F238E27FC236}">
                <a16:creationId xmlns:a16="http://schemas.microsoft.com/office/drawing/2014/main" id="{872F4EC0-DD08-49AC-B605-3E451FA065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27559" r="41072" b="50147"/>
          <a:stretch/>
        </p:blipFill>
        <p:spPr>
          <a:xfrm flipH="1">
            <a:off x="7217192" y="15580301"/>
            <a:ext cx="1790027" cy="1015362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1D69D6A1-9E74-4476-99FD-EB59285EC916}"/>
              </a:ext>
            </a:extLst>
          </p:cNvPr>
          <p:cNvSpPr txBox="1"/>
          <p:nvPr/>
        </p:nvSpPr>
        <p:spPr>
          <a:xfrm>
            <a:off x="33857302" y="6980342"/>
            <a:ext cx="8426867" cy="7779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just">
              <a:lnSpc>
                <a:spcPct val="150000"/>
              </a:lnSpc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Étant donné que la majorité des modèles algorithmiques de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Deep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Learning se basent sur l’utilisation des couches de convolution, il s’avère intéressant d’explorer la possibilité d’importer des modèles non spécifiques à la génération de données naturelles et d’étudier leur comportement par rapport à ces données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ensuite essayer de créer un modèle contenant les points forts des solutions de génération spécifiques à ce type de données en un premier temps et éventuellement des autres solutions non spécifiques. 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montée en force des Transformers en traitement d’images propose non seulement l’opportunité d’améliorer les solutions existantes mais offre aussi de nouvelles approches à explorer.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06806ED-D0AE-44D5-8F08-869C6ECA7881}"/>
              </a:ext>
            </a:extLst>
          </p:cNvPr>
          <p:cNvSpPr txBox="1"/>
          <p:nvPr/>
        </p:nvSpPr>
        <p:spPr>
          <a:xfrm>
            <a:off x="33683420" y="22090612"/>
            <a:ext cx="8533669" cy="646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334963" indent="-334963" algn="just"/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[1]: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LeCun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Y.,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Bengio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Y., &amp; Hinton, G. (2015). Deep learning. nature, 521(7553), 436-444.</a:t>
            </a:r>
          </a:p>
          <a:p>
            <a:pPr marL="334963" indent="-334963" algn="just"/>
            <a:endParaRPr lang="fr-FR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34963" indent="-334963" algn="just"/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[2]: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Herzig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R., Bar, A., Xu, H., Chechik, G.,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Darrell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T., &amp;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Globerson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A. (2020, August). Learning canonical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representations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for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scene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graph to image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generation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In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European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Conference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on Computer Vision (pp. 210-227). Springer, Cham.</a:t>
            </a:r>
          </a:p>
          <a:p>
            <a:pPr marL="334963" indent="-334963" algn="just"/>
            <a:endParaRPr lang="fr-FR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34963" indent="-334963" algn="just"/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[3]: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Unpaired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image-to-image translation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using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cycle-consistent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adversarial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networks. In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Proceedings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of the IEEE international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conference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on computer vision (pp. 2223-2232).</a:t>
            </a:r>
          </a:p>
          <a:p>
            <a:pPr marL="334963" indent="-334963" algn="just"/>
            <a:endParaRPr lang="fr-FR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34963" indent="-334963" algn="just"/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[4]: Zhang, H., Xu, T., Li, H., Zhang, S., Wang, X., Huang, X., &amp;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Metaxas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D.N. (2019).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StackGAN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++: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Realistic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Image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Synthesis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Stacked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Generative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Adversarial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Networks. IEEE Transactions on Pattern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Analysis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Machine Intelligence, 41, 1947-1962.Zhu, J. Y., Park, T., Isola, P., &amp;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Efros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A. A. (2017). </a:t>
            </a:r>
          </a:p>
          <a:p>
            <a:pPr marL="334963" indent="-334963" algn="just"/>
            <a:endParaRPr lang="fr-FR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34963" indent="-334963" algn="just"/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[5] : Chen, Q., &amp;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Koltun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V. (2017).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Photographic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image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synthesis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cascaded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refinement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networks. In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Proceedings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of the IEEE international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conference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on computer vision (pp. 1511-1520).</a:t>
            </a:r>
          </a:p>
          <a:p>
            <a:pPr marL="334963" indent="-334963" algn="just"/>
            <a:endParaRPr lang="fr-FR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34963" indent="-334963" algn="just"/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[6] : Liu, C., &amp; Yu, H. (2021). AI-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Empowered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Persuasive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Video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Generation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A Survey.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arXiv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preprint</a:t>
            </a:r>
            <a:r>
              <a:rPr lang="fr-F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arXiv:2112.09401.</a:t>
            </a:r>
          </a:p>
        </p:txBody>
      </p:sp>
      <p:sp>
        <p:nvSpPr>
          <p:cNvPr id="129" name="Rectangle 10">
            <a:extLst>
              <a:ext uri="{FF2B5EF4-FFF2-40B4-BE49-F238E27FC236}">
                <a16:creationId xmlns:a16="http://schemas.microsoft.com/office/drawing/2014/main" id="{F7484B65-F9BE-4065-86A3-78F77DC88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699" y="5538673"/>
            <a:ext cx="8679005" cy="1046351"/>
          </a:xfrm>
          <a:prstGeom prst="rect">
            <a:avLst/>
          </a:prstGeom>
          <a:gradFill rotWithShape="1">
            <a:gsLst>
              <a:gs pos="100000">
                <a:srgbClr val="154972"/>
              </a:gs>
              <a:gs pos="53000">
                <a:srgbClr val="257DB9"/>
              </a:gs>
              <a:gs pos="0">
                <a:srgbClr val="154972"/>
              </a:gs>
            </a:gsLst>
            <a:lin ang="0" scaled="0"/>
          </a:gradFill>
          <a:ln w="9525" cap="flat" cmpd="sng" algn="ctr">
            <a:solidFill>
              <a:srgbClr val="0F6F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marL="0" marR="0" lvl="0" indent="0" algn="ctr" defTabSz="31352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cs typeface="Arial"/>
              </a:rPr>
              <a:t>Perspectives de recherche</a:t>
            </a:r>
          </a:p>
        </p:txBody>
      </p:sp>
      <p:pic>
        <p:nvPicPr>
          <p:cNvPr id="130" name="Picture 129" descr="Logo&#10;&#10;Description automatically generated">
            <a:extLst>
              <a:ext uri="{FF2B5EF4-FFF2-40B4-BE49-F238E27FC236}">
                <a16:creationId xmlns:a16="http://schemas.microsoft.com/office/drawing/2014/main" id="{DCAF32D9-41F5-4FC9-905B-607ABB187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27559" r="41072" b="50147"/>
          <a:stretch/>
        </p:blipFill>
        <p:spPr>
          <a:xfrm flipH="1">
            <a:off x="40575487" y="5532787"/>
            <a:ext cx="1792619" cy="1064792"/>
          </a:xfrm>
          <a:prstGeom prst="rect">
            <a:avLst/>
          </a:prstGeom>
        </p:spPr>
      </p:pic>
      <p:sp>
        <p:nvSpPr>
          <p:cNvPr id="132" name="Rectangle 10">
            <a:extLst>
              <a:ext uri="{FF2B5EF4-FFF2-40B4-BE49-F238E27FC236}">
                <a16:creationId xmlns:a16="http://schemas.microsoft.com/office/drawing/2014/main" id="{CB9B8572-07DB-4966-B3D5-286BDFCB1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699" y="20642246"/>
            <a:ext cx="8679005" cy="1005202"/>
          </a:xfrm>
          <a:prstGeom prst="rect">
            <a:avLst/>
          </a:prstGeom>
          <a:gradFill rotWithShape="1">
            <a:gsLst>
              <a:gs pos="100000">
                <a:srgbClr val="154972"/>
              </a:gs>
              <a:gs pos="53000">
                <a:srgbClr val="257DB9"/>
              </a:gs>
              <a:gs pos="0">
                <a:srgbClr val="154972"/>
              </a:gs>
            </a:gsLst>
            <a:lin ang="0" scaled="0"/>
          </a:gradFill>
          <a:ln w="9525" cap="flat" cmpd="sng" algn="ctr">
            <a:solidFill>
              <a:srgbClr val="0F6F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marL="0" marR="0" lvl="0" indent="0" algn="ctr" defTabSz="31352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cs typeface="Arial"/>
              </a:rPr>
              <a:t>Références</a:t>
            </a:r>
          </a:p>
        </p:txBody>
      </p:sp>
      <p:pic>
        <p:nvPicPr>
          <p:cNvPr id="133" name="Picture 132" descr="Logo&#10;&#10;Description automatically generated">
            <a:extLst>
              <a:ext uri="{FF2B5EF4-FFF2-40B4-BE49-F238E27FC236}">
                <a16:creationId xmlns:a16="http://schemas.microsoft.com/office/drawing/2014/main" id="{B4A10A1D-FA66-40CC-BF1B-19221F274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27559" r="41072" b="50147"/>
          <a:stretch/>
        </p:blipFill>
        <p:spPr>
          <a:xfrm flipH="1">
            <a:off x="40575487" y="20635792"/>
            <a:ext cx="1792619" cy="1022918"/>
          </a:xfrm>
          <a:prstGeom prst="rect">
            <a:avLst/>
          </a:prstGeom>
        </p:spPr>
      </p:pic>
      <p:sp>
        <p:nvSpPr>
          <p:cNvPr id="66" name="Rectangle 10">
            <a:extLst>
              <a:ext uri="{FF2B5EF4-FFF2-40B4-BE49-F238E27FC236}">
                <a16:creationId xmlns:a16="http://schemas.microsoft.com/office/drawing/2014/main" id="{177DB933-02BB-434F-8265-941C37CECC8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087483" y="16647944"/>
            <a:ext cx="35544471" cy="2128865"/>
          </a:xfrm>
          <a:prstGeom prst="rect">
            <a:avLst/>
          </a:prstGeom>
          <a:gradFill>
            <a:gsLst>
              <a:gs pos="100000">
                <a:srgbClr val="154972"/>
              </a:gs>
              <a:gs pos="53000">
                <a:srgbClr val="257DB9"/>
              </a:gs>
              <a:gs pos="0">
                <a:srgbClr val="154972"/>
              </a:gs>
            </a:gsLst>
            <a:lin ang="0" scaled="0"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algn="ctr" defTabSz="3135215"/>
            <a:endParaRPr lang="en-US" sz="4000" dirty="0">
              <a:latin typeface="Libre Baskerville" panose="020B060402020202020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A56C4E7-AF9F-4891-B9A1-6C9890008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1127" y="15122972"/>
            <a:ext cx="8633703" cy="439085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C701F24-CCD3-4369-884B-CD4B370AAAFF}"/>
              </a:ext>
            </a:extLst>
          </p:cNvPr>
          <p:cNvSpPr txBox="1"/>
          <p:nvPr/>
        </p:nvSpPr>
        <p:spPr>
          <a:xfrm>
            <a:off x="33994207" y="19583526"/>
            <a:ext cx="80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56396"/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Diagramme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Vision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Tranformer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Picture 84" descr="Logo&#10;&#10;Description automatically generated">
            <a:extLst>
              <a:ext uri="{FF2B5EF4-FFF2-40B4-BE49-F238E27FC236}">
                <a16:creationId xmlns:a16="http://schemas.microsoft.com/office/drawing/2014/main" id="{16B58AA1-861E-4914-82CA-D4CB02104F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27559" r="41072" b="50147"/>
          <a:stretch/>
        </p:blipFill>
        <p:spPr>
          <a:xfrm flipH="1">
            <a:off x="31623792" y="5621792"/>
            <a:ext cx="1508374" cy="1188788"/>
          </a:xfrm>
          <a:prstGeom prst="rect">
            <a:avLst/>
          </a:prstGeom>
        </p:spPr>
      </p:pic>
      <p:pic>
        <p:nvPicPr>
          <p:cNvPr id="110" name="Picture 109" descr="Logo&#10;&#10;Description automatically generated">
            <a:extLst>
              <a:ext uri="{FF2B5EF4-FFF2-40B4-BE49-F238E27FC236}">
                <a16:creationId xmlns:a16="http://schemas.microsoft.com/office/drawing/2014/main" id="{49111C07-FD47-4334-B89C-F8476CDA6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27559" r="41072" b="50147"/>
          <a:stretch/>
        </p:blipFill>
        <p:spPr>
          <a:xfrm flipH="1">
            <a:off x="31467470" y="20350290"/>
            <a:ext cx="1508374" cy="1136054"/>
          </a:xfrm>
          <a:prstGeom prst="rect">
            <a:avLst/>
          </a:prstGeom>
        </p:spPr>
      </p:pic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39845E6E-E214-4D3C-8FDA-33C13A06A84D}"/>
              </a:ext>
            </a:extLst>
          </p:cNvPr>
          <p:cNvSpPr/>
          <p:nvPr/>
        </p:nvSpPr>
        <p:spPr>
          <a:xfrm>
            <a:off x="9719852" y="7107328"/>
            <a:ext cx="23321988" cy="10574978"/>
          </a:xfrm>
          <a:prstGeom prst="roundRect">
            <a:avLst>
              <a:gd name="adj" fmla="val 6457"/>
            </a:avLst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375639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150" sz="1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BEBEA2EC-E646-4747-B038-BD71AE7B2DD2}"/>
              </a:ext>
            </a:extLst>
          </p:cNvPr>
          <p:cNvSpPr/>
          <p:nvPr/>
        </p:nvSpPr>
        <p:spPr>
          <a:xfrm>
            <a:off x="9756754" y="18769971"/>
            <a:ext cx="11451264" cy="9450812"/>
          </a:xfrm>
          <a:prstGeom prst="roundRect">
            <a:avLst>
              <a:gd name="adj" fmla="val 6457"/>
            </a:avLst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75639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150" sz="9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A9FAE15D-D29B-416A-85FC-E0A1217B8A58}"/>
              </a:ext>
            </a:extLst>
          </p:cNvPr>
          <p:cNvSpPr/>
          <p:nvPr/>
        </p:nvSpPr>
        <p:spPr>
          <a:xfrm>
            <a:off x="21575298" y="18740049"/>
            <a:ext cx="11451264" cy="9450812"/>
          </a:xfrm>
          <a:prstGeom prst="roundRect">
            <a:avLst>
              <a:gd name="adj" fmla="val 6457"/>
            </a:avLst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75639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150" sz="9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2F1E6B9-F67D-4F84-B1DB-28818964D5F4}"/>
              </a:ext>
            </a:extLst>
          </p:cNvPr>
          <p:cNvSpPr txBox="1"/>
          <p:nvPr/>
        </p:nvSpPr>
        <p:spPr>
          <a:xfrm>
            <a:off x="9731283" y="7346047"/>
            <a:ext cx="23248329" cy="8296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0" marR="0" lvl="0" indent="0" algn="ctr" defTabSz="375639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Génération d’image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2DF3182-A135-492B-BFE6-31BF22A75DF4}"/>
              </a:ext>
            </a:extLst>
          </p:cNvPr>
          <p:cNvSpPr txBox="1"/>
          <p:nvPr/>
        </p:nvSpPr>
        <p:spPr>
          <a:xfrm>
            <a:off x="9809490" y="18935005"/>
            <a:ext cx="11447670" cy="14148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0" marR="0" lvl="0" indent="0" algn="ctr" defTabSz="375639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Génération d’audio</a:t>
            </a:r>
          </a:p>
          <a:p>
            <a:pPr marL="0" marR="0" lvl="0" indent="0" algn="ctr" defTabSz="375639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0FEB6856-050C-43AB-AE58-60D44B9C7A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569" b="18096"/>
          <a:stretch/>
        </p:blipFill>
        <p:spPr>
          <a:xfrm>
            <a:off x="10668400" y="21475336"/>
            <a:ext cx="3792665" cy="218323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73C670ED-E9DE-49B9-B01E-8B1052BE2E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55"/>
          <a:stretch/>
        </p:blipFill>
        <p:spPr>
          <a:xfrm>
            <a:off x="15694088" y="21386348"/>
            <a:ext cx="5125855" cy="5424051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AAAD53D1-4D55-44A0-A5FE-C3C3ECA7CA03}"/>
              </a:ext>
            </a:extLst>
          </p:cNvPr>
          <p:cNvSpPr txBox="1"/>
          <p:nvPr/>
        </p:nvSpPr>
        <p:spPr>
          <a:xfrm>
            <a:off x="9834991" y="24152312"/>
            <a:ext cx="558477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56396"/>
            <a:endParaRPr lang="fr-M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3756396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L’audio étant un format de donnée riche: une seconde pouvant contenir 44.1K échantillons, ce qui le rend lourd à traiter</a:t>
            </a:r>
          </a:p>
          <a:p>
            <a:pPr marL="285750" indent="-285750" algn="just" defTabSz="3756396">
              <a:buFont typeface="Arial" panose="020B0604020202020204" pitchFamily="34" charset="0"/>
              <a:buChar char="•"/>
            </a:pPr>
            <a:endParaRPr lang="fr-F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3756396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L’audio pouvant être représenté sous forme de spectrogramme, cela permet de bénéficier des techniques de traitement et de génération d’images</a:t>
            </a:r>
          </a:p>
          <a:p>
            <a:pPr defTabSz="3756396"/>
            <a:endParaRPr lang="fr-M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687C01C-441B-4D26-891D-07C97C49B080}"/>
              </a:ext>
            </a:extLst>
          </p:cNvPr>
          <p:cNvSpPr txBox="1"/>
          <p:nvPr/>
        </p:nvSpPr>
        <p:spPr>
          <a:xfrm>
            <a:off x="9779871" y="24095886"/>
            <a:ext cx="578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56396"/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Génération audio &gt; audio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7750C04-BF35-4E35-9082-2ADFDF02A53B}"/>
              </a:ext>
            </a:extLst>
          </p:cNvPr>
          <p:cNvSpPr txBox="1"/>
          <p:nvPr/>
        </p:nvSpPr>
        <p:spPr>
          <a:xfrm>
            <a:off x="15526832" y="27209270"/>
            <a:ext cx="567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56396"/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Génération spectrogramme &gt; audio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A90E311-2812-4FAE-BF08-A355900F50E0}"/>
              </a:ext>
            </a:extLst>
          </p:cNvPr>
          <p:cNvSpPr txBox="1"/>
          <p:nvPr/>
        </p:nvSpPr>
        <p:spPr>
          <a:xfrm>
            <a:off x="21589259" y="18957689"/>
            <a:ext cx="11447670" cy="8296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0" marR="0" lvl="0" indent="0" algn="ctr" defTabSz="375639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Génération de vidéo</a:t>
            </a:r>
          </a:p>
        </p:txBody>
      </p:sp>
      <p:sp>
        <p:nvSpPr>
          <p:cNvPr id="144" name="Rectangle 10">
            <a:extLst>
              <a:ext uri="{FF2B5EF4-FFF2-40B4-BE49-F238E27FC236}">
                <a16:creationId xmlns:a16="http://schemas.microsoft.com/office/drawing/2014/main" id="{F6213987-56B4-497F-AD35-12AFF58BE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5083" y="5550635"/>
            <a:ext cx="23473644" cy="1036783"/>
          </a:xfrm>
          <a:prstGeom prst="rect">
            <a:avLst/>
          </a:prstGeom>
          <a:gradFill rotWithShape="1">
            <a:gsLst>
              <a:gs pos="100000">
                <a:srgbClr val="154972"/>
              </a:gs>
              <a:gs pos="53000">
                <a:srgbClr val="257DB9"/>
              </a:gs>
              <a:gs pos="0">
                <a:srgbClr val="154972"/>
              </a:gs>
            </a:gsLst>
            <a:lin ang="0" scaled="0"/>
          </a:gradFill>
          <a:ln w="9525" cap="flat" cmpd="sng" algn="ctr">
            <a:solidFill>
              <a:srgbClr val="0F6F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marL="0" marR="0" lvl="0" indent="0" algn="ctr" defTabSz="31352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État de l’art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45" descr="Logo&#10;&#10;Description automatically generated">
            <a:extLst>
              <a:ext uri="{FF2B5EF4-FFF2-40B4-BE49-F238E27FC236}">
                <a16:creationId xmlns:a16="http://schemas.microsoft.com/office/drawing/2014/main" id="{57F9EDB5-EA9A-433A-A421-BCED3E2227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27559" r="41072" b="50147"/>
          <a:stretch/>
        </p:blipFill>
        <p:spPr>
          <a:xfrm flipH="1">
            <a:off x="31329887" y="5542947"/>
            <a:ext cx="1792619" cy="1064792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1CAD778-2287-443D-99F7-53B4232430FA}"/>
              </a:ext>
            </a:extLst>
          </p:cNvPr>
          <p:cNvSpPr txBox="1"/>
          <p:nvPr/>
        </p:nvSpPr>
        <p:spPr>
          <a:xfrm>
            <a:off x="21589259" y="27240105"/>
            <a:ext cx="1142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56396"/>
            <a:r>
              <a:rPr lang="fr-M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Taxonomie de la </a:t>
            </a: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génération de vidéos convaincantes grâce à l’IA (AIPVG: AI </a:t>
            </a:r>
            <a:r>
              <a:rPr lang="fr-FR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Empowered</a:t>
            </a: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)[6]</a:t>
            </a:r>
          </a:p>
        </p:txBody>
      </p:sp>
      <p:graphicFrame>
        <p:nvGraphicFramePr>
          <p:cNvPr id="147" name="Table 3">
            <a:extLst>
              <a:ext uri="{FF2B5EF4-FFF2-40B4-BE49-F238E27FC236}">
                <a16:creationId xmlns:a16="http://schemas.microsoft.com/office/drawing/2014/main" id="{61CC9B0A-4CB7-4853-BE4D-EAA1796E7651}"/>
              </a:ext>
            </a:extLst>
          </p:cNvPr>
          <p:cNvGraphicFramePr>
            <a:graphicFrameLocks noGrp="1"/>
          </p:cNvGraphicFramePr>
          <p:nvPr/>
        </p:nvGraphicFramePr>
        <p:xfrm>
          <a:off x="9708103" y="8585141"/>
          <a:ext cx="23321988" cy="9087042"/>
        </p:xfrm>
        <a:graphic>
          <a:graphicData uri="http://schemas.openxmlformats.org/drawingml/2006/table">
            <a:tbl>
              <a:tblPr firstRow="1" bandRow="1"/>
              <a:tblGrid>
                <a:gridCol w="5830497">
                  <a:extLst>
                    <a:ext uri="{9D8B030D-6E8A-4147-A177-3AD203B41FA5}">
                      <a16:colId xmlns:a16="http://schemas.microsoft.com/office/drawing/2014/main" val="3408181764"/>
                    </a:ext>
                  </a:extLst>
                </a:gridCol>
                <a:gridCol w="5830497">
                  <a:extLst>
                    <a:ext uri="{9D8B030D-6E8A-4147-A177-3AD203B41FA5}">
                      <a16:colId xmlns:a16="http://schemas.microsoft.com/office/drawing/2014/main" val="2343837464"/>
                    </a:ext>
                  </a:extLst>
                </a:gridCol>
                <a:gridCol w="5830497">
                  <a:extLst>
                    <a:ext uri="{9D8B030D-6E8A-4147-A177-3AD203B41FA5}">
                      <a16:colId xmlns:a16="http://schemas.microsoft.com/office/drawing/2014/main" val="3422992088"/>
                    </a:ext>
                  </a:extLst>
                </a:gridCol>
                <a:gridCol w="5830497">
                  <a:extLst>
                    <a:ext uri="{9D8B030D-6E8A-4147-A177-3AD203B41FA5}">
                      <a16:colId xmlns:a16="http://schemas.microsoft.com/office/drawing/2014/main" val="2482311015"/>
                    </a:ext>
                  </a:extLst>
                </a:gridCol>
              </a:tblGrid>
              <a:tr h="1208178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à partir d’un graphe de scène</a:t>
                      </a:r>
                      <a:endParaRPr lang="en-150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to image translation</a:t>
                      </a:r>
                      <a:endParaRPr lang="en-150" sz="3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algn="ctr" defTabSz="2507516" rtl="0" eaLnBrk="1" latinLnBrk="0" hangingPunct="1"/>
                      <a:r>
                        <a:rPr lang="fr-FR" sz="3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 de texte en image</a:t>
                      </a:r>
                      <a:endParaRPr lang="en-150" sz="3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Synthèse d’image sémantique</a:t>
                      </a:r>
                      <a:endParaRPr lang="en-150" sz="3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201381"/>
                  </a:ext>
                </a:extLst>
              </a:tr>
              <a:tr h="7878864"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150" sz="9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150" sz="9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150" sz="9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201835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403671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6055065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8073420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1009177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1211013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14128486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16146841" algn="l" defTabSz="4036710" rtl="0" eaLnBrk="1" latinLnBrk="0" hangingPunct="1">
                        <a:defRPr sz="7946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150" sz="9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227626"/>
                  </a:ext>
                </a:extLst>
              </a:tr>
            </a:tbl>
          </a:graphicData>
        </a:graphic>
      </p:graphicFrame>
      <p:pic>
        <p:nvPicPr>
          <p:cNvPr id="115" name="Google Shape;492;p45">
            <a:extLst>
              <a:ext uri="{FF2B5EF4-FFF2-40B4-BE49-F238E27FC236}">
                <a16:creationId xmlns:a16="http://schemas.microsoft.com/office/drawing/2014/main" id="{1A685C0A-46AA-4076-8570-779F9307561C}"/>
              </a:ext>
            </a:extLst>
          </p:cNvPr>
          <p:cNvPicPr preferRelativeResize="0"/>
          <p:nvPr/>
        </p:nvPicPr>
        <p:blipFill>
          <a:blip r:embed="rId7"/>
          <a:srcRect/>
          <a:stretch/>
        </p:blipFill>
        <p:spPr>
          <a:xfrm>
            <a:off x="9932615" y="10396832"/>
            <a:ext cx="5325537" cy="42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501;p46">
            <a:extLst>
              <a:ext uri="{FF2B5EF4-FFF2-40B4-BE49-F238E27FC236}">
                <a16:creationId xmlns:a16="http://schemas.microsoft.com/office/drawing/2014/main" id="{F36EAA1E-7356-4BF4-926C-85B6B67A00AA}"/>
              </a:ext>
            </a:extLst>
          </p:cNvPr>
          <p:cNvPicPr preferRelativeResize="0"/>
          <p:nvPr/>
        </p:nvPicPr>
        <p:blipFill>
          <a:blip r:embed="rId8"/>
          <a:srcRect/>
          <a:stretch/>
        </p:blipFill>
        <p:spPr>
          <a:xfrm>
            <a:off x="15792877" y="10333703"/>
            <a:ext cx="5325537" cy="4307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C0839482-2AC3-4468-B579-17847DCC71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755" y="10333703"/>
            <a:ext cx="5425880" cy="4472367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B04B15A8-318F-4B04-A0D6-D465558A8BD3}"/>
              </a:ext>
            </a:extLst>
          </p:cNvPr>
          <p:cNvSpPr txBox="1"/>
          <p:nvPr/>
        </p:nvSpPr>
        <p:spPr>
          <a:xfrm>
            <a:off x="9725411" y="15184055"/>
            <a:ext cx="578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3756396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génération d’images réalistes dont la distribution respecte un graphe de scène donné en entrée </a:t>
            </a: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fr-MA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9FCF7F9-6DA0-4EF1-AAE5-12C1653FB909}"/>
              </a:ext>
            </a:extLst>
          </p:cNvPr>
          <p:cNvSpPr txBox="1"/>
          <p:nvPr/>
        </p:nvSpPr>
        <p:spPr>
          <a:xfrm>
            <a:off x="15526833" y="15187229"/>
            <a:ext cx="5845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3756396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modification d’images pour modifier leur distribution originale (ici sketch) vers une distribution cible (image réaliste) </a:t>
            </a: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  <a:endParaRPr lang="fr-MA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6C8A76B-7B5D-4276-8187-C1B92B88E5BC}"/>
              </a:ext>
            </a:extLst>
          </p:cNvPr>
          <p:cNvSpPr txBox="1"/>
          <p:nvPr/>
        </p:nvSpPr>
        <p:spPr>
          <a:xfrm>
            <a:off x="21383625" y="15190407"/>
            <a:ext cx="5806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3756396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génération d’images réalistes respectant une distribution décrite par texte </a:t>
            </a: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</a:t>
            </a:r>
            <a:endParaRPr lang="fr-MA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A18FBFA-9AD9-449B-B48E-15548FBC2686}"/>
              </a:ext>
            </a:extLst>
          </p:cNvPr>
          <p:cNvSpPr txBox="1"/>
          <p:nvPr/>
        </p:nvSpPr>
        <p:spPr>
          <a:xfrm>
            <a:off x="27190186" y="15190402"/>
            <a:ext cx="583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3756396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génération d’images réalistes tout en respectant une distribution décrite sémantiquement par l’image d’entrée </a:t>
            </a: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[5]</a:t>
            </a:r>
            <a:endParaRPr lang="fr-MA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F7B318-4103-436D-9FCB-68B0ED7137F7}"/>
              </a:ext>
            </a:extLst>
          </p:cNvPr>
          <p:cNvGrpSpPr/>
          <p:nvPr/>
        </p:nvGrpSpPr>
        <p:grpSpPr>
          <a:xfrm>
            <a:off x="21553361" y="10396832"/>
            <a:ext cx="5454796" cy="4264704"/>
            <a:chOff x="21569489" y="10333703"/>
            <a:chExt cx="5454796" cy="4264704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FCEBBF7D-EE76-4E9D-A669-4C22CA687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21569489" y="12570863"/>
              <a:ext cx="5454796" cy="20275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062D8F3-2CDB-40CB-A810-1A7AA1CB810F}"/>
                </a:ext>
              </a:extLst>
            </p:cNvPr>
            <p:cNvSpPr txBox="1"/>
            <p:nvPr/>
          </p:nvSpPr>
          <p:spPr>
            <a:xfrm>
              <a:off x="21569489" y="10333703"/>
              <a:ext cx="5454796" cy="13280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 defTabSz="3756396"/>
              <a:r>
                <a:rPr lang="fr-FR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petit oiseau a une tête rouge et des plumes qui passent du rouge au gris de la tête à la queue.</a:t>
              </a:r>
              <a:endParaRPr lang="fr-M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Arrow: Right 142">
              <a:extLst>
                <a:ext uri="{FF2B5EF4-FFF2-40B4-BE49-F238E27FC236}">
                  <a16:creationId xmlns:a16="http://schemas.microsoft.com/office/drawing/2014/main" id="{D853FF60-9BB8-4EB3-ACA7-32B609044053}"/>
                </a:ext>
              </a:extLst>
            </p:cNvPr>
            <p:cNvSpPr/>
            <p:nvPr/>
          </p:nvSpPr>
          <p:spPr>
            <a:xfrm rot="5400000">
              <a:off x="23862108" y="11888988"/>
              <a:ext cx="778786" cy="4546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</p:grp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884BF181-5493-436F-8776-94E648797D05}"/>
              </a:ext>
            </a:extLst>
          </p:cNvPr>
          <p:cNvSpPr/>
          <p:nvPr/>
        </p:nvSpPr>
        <p:spPr>
          <a:xfrm>
            <a:off x="19339616" y="16578837"/>
            <a:ext cx="4082458" cy="3041075"/>
          </a:xfrm>
          <a:prstGeom prst="roundRect">
            <a:avLst/>
          </a:prstGeom>
          <a:gradFill rotWithShape="1">
            <a:gsLst>
              <a:gs pos="100000">
                <a:srgbClr val="154972"/>
              </a:gs>
              <a:gs pos="53000">
                <a:srgbClr val="257DB9"/>
              </a:gs>
              <a:gs pos="0">
                <a:srgbClr val="154972"/>
              </a:gs>
            </a:gsLst>
            <a:lin ang="0" scaled="0"/>
          </a:gradFill>
          <a:ln w="9525" cap="flat" cmpd="sng" algn="ctr">
            <a:solidFill>
              <a:srgbClr val="0F6F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1417" tIns="48768" rIns="91417" bIns="45709" anchor="ctr" anchorCtr="0"/>
          <a:lstStyle/>
          <a:p>
            <a:pPr marL="0" marR="0" lvl="0" indent="0" algn="ctr" defTabSz="31352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Creative</a:t>
            </a:r>
          </a:p>
          <a:p>
            <a:pPr marL="0" marR="0" lvl="0" indent="0" algn="ctr" defTabSz="31352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 AI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106074BA-4BB3-474A-93C0-B9E2B1EAADC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0" r="1075"/>
          <a:stretch/>
        </p:blipFill>
        <p:spPr>
          <a:xfrm>
            <a:off x="21713378" y="20087636"/>
            <a:ext cx="11125186" cy="6836673"/>
          </a:xfrm>
          <a:prstGeom prst="rect">
            <a:avLst/>
          </a:prstGeom>
        </p:spPr>
      </p:pic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C756A13E-D029-4E4F-AAD4-37DC40A49D78}"/>
              </a:ext>
            </a:extLst>
          </p:cNvPr>
          <p:cNvSpPr txBox="1"/>
          <p:nvPr/>
        </p:nvSpPr>
        <p:spPr>
          <a:xfrm>
            <a:off x="15895094" y="2561252"/>
            <a:ext cx="1205281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Yahiya </a:t>
            </a:r>
            <a:r>
              <a:rPr lang="en-US" sz="3200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Moukhlis</a:t>
            </a:r>
            <a:r>
              <a:rPr lang="en-US" sz="32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, Omar El </a:t>
            </a:r>
            <a:r>
              <a:rPr lang="en-US" sz="3200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Harrous</a:t>
            </a:r>
            <a:r>
              <a:rPr lang="en-US" sz="32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,  Amal El </a:t>
            </a:r>
            <a:r>
              <a:rPr lang="en-US" sz="3200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Fallah</a:t>
            </a:r>
            <a:r>
              <a:rPr lang="en-US" sz="32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Seghrouchni</a:t>
            </a:r>
            <a:endParaRPr lang="en-US" sz="32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34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1859</TotalTime>
  <Words>894</Words>
  <Application>Microsoft Office PowerPoint</Application>
  <PresentationFormat>Personnalisé</PresentationFormat>
  <Paragraphs>61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Libre Baskerville</vt:lpstr>
      <vt:lpstr>Montserrat</vt:lpstr>
      <vt:lpstr>Montserrat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Lamiae BENSAID</cp:lastModifiedBy>
  <cp:revision>21</cp:revision>
  <dcterms:created xsi:type="dcterms:W3CDTF">2022-02-24T11:40:54Z</dcterms:created>
  <dcterms:modified xsi:type="dcterms:W3CDTF">2022-03-04T15:07:20Z</dcterms:modified>
</cp:coreProperties>
</file>