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2767250"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28"/>
  </p:normalViewPr>
  <p:slideViewPr>
    <p:cSldViewPr snapToGrid="0" snapToObjects="1">
      <p:cViewPr>
        <p:scale>
          <a:sx n="80" d="100"/>
          <a:sy n="80" d="100"/>
        </p:scale>
        <p:origin x="-8472" y="-2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7544" y="4954765"/>
            <a:ext cx="36352163"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45906" y="15901497"/>
            <a:ext cx="32075438" cy="7309499"/>
          </a:xfrm>
          <a:prstGeom prst="rect">
            <a:avLst/>
          </a:prstGeo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307014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940249" y="6636974"/>
            <a:ext cx="36886753" cy="192093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210524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05316" y="1611875"/>
            <a:ext cx="9221688"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0251" y="1611875"/>
            <a:ext cx="27130474" cy="256568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9012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940249" y="6636974"/>
            <a:ext cx="36886753"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38404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7976" y="7547788"/>
            <a:ext cx="36886753"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17976" y="20260574"/>
            <a:ext cx="36886753" cy="6622701"/>
          </a:xfrm>
          <a:prstGeom prst="rect">
            <a:avLst/>
          </a:prstGeo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28971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0249" y="8059374"/>
            <a:ext cx="18176081"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50920" y="8059374"/>
            <a:ext cx="18176081"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6" name="Footer Placeholder 5"/>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7" name="Slide Number Placeholder 6"/>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213923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5819" y="1611882"/>
            <a:ext cx="36886753"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5823" y="7421634"/>
            <a:ext cx="18092549" cy="3637228"/>
          </a:xfrm>
          <a:prstGeom prst="rect">
            <a:avLst/>
          </a:prstGeo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5823" y="11058863"/>
            <a:ext cx="18092549" cy="16265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50922" y="7421634"/>
            <a:ext cx="18181652" cy="3637228"/>
          </a:xfrm>
          <a:prstGeom prst="rect">
            <a:avLst/>
          </a:prstGeo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50922" y="11058863"/>
            <a:ext cx="18181652" cy="16265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8" name="Footer Placeholder 7"/>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9" name="Slide Number Placeholder 8"/>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42343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4" name="Footer Placeholder 3"/>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5" name="Slide Number Placeholder 4"/>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35286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3" name="Footer Placeholder 2"/>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4" name="Slide Number Placeholder 3"/>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199877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819" y="2018348"/>
            <a:ext cx="13793551"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81652" y="4359077"/>
            <a:ext cx="21650920" cy="21515024"/>
          </a:xfrm>
          <a:prstGeom prst="rect">
            <a:avLst/>
          </a:prstGeo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5819" y="9082564"/>
            <a:ext cx="13793551" cy="16826573"/>
          </a:xfrm>
          <a:prstGeom prst="rect">
            <a:avLst/>
          </a:prstGeo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6" name="Footer Placeholder 5"/>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7" name="Slide Number Placeholder 6"/>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136822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819" y="2018348"/>
            <a:ext cx="13793551"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81652" y="4359077"/>
            <a:ext cx="21650920" cy="21515024"/>
          </a:xfrm>
          <a:prstGeom prst="rect">
            <a:avLst/>
          </a:prstGeo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5819" y="9082564"/>
            <a:ext cx="13793551" cy="16826573"/>
          </a:xfrm>
          <a:prstGeom prst="rect">
            <a:avLst/>
          </a:prstGeo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5/3/2022</a:t>
            </a:fld>
            <a:endParaRPr lang="en-MA"/>
          </a:p>
        </p:txBody>
      </p:sp>
      <p:sp>
        <p:nvSpPr>
          <p:cNvPr id="6" name="Footer Placeholder 5"/>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7" name="Slide Number Placeholder 6"/>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63914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0249" y="1611882"/>
            <a:ext cx="36886753" cy="5851808"/>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7" name="Group 16">
            <a:extLst>
              <a:ext uri="{FF2B5EF4-FFF2-40B4-BE49-F238E27FC236}">
                <a16:creationId xmlns:a16="http://schemas.microsoft.com/office/drawing/2014/main" id="{480818EB-EA32-3249-928E-3FBC4511677E}"/>
              </a:ext>
            </a:extLst>
          </p:cNvPr>
          <p:cNvGrpSpPr/>
          <p:nvPr userDrawn="1"/>
        </p:nvGrpSpPr>
        <p:grpSpPr>
          <a:xfrm>
            <a:off x="-798226" y="3269222"/>
            <a:ext cx="56050640" cy="18224959"/>
            <a:chOff x="-798226" y="3269222"/>
            <a:chExt cx="56050640" cy="18224959"/>
          </a:xfrm>
        </p:grpSpPr>
        <p:sp>
          <p:nvSpPr>
            <p:cNvPr id="7" name="Flowchart: Document 34">
              <a:extLst>
                <a:ext uri="{FF2B5EF4-FFF2-40B4-BE49-F238E27FC236}">
                  <a16:creationId xmlns:a16="http://schemas.microsoft.com/office/drawing/2014/main" id="{A25CD362-13AA-7A41-8A04-4E0655DA0A5E}"/>
                </a:ext>
              </a:extLst>
            </p:cNvPr>
            <p:cNvSpPr/>
            <p:nvPr userDrawn="1"/>
          </p:nvSpPr>
          <p:spPr>
            <a:xfrm rot="10960699" flipH="1">
              <a:off x="-556203" y="3987597"/>
              <a:ext cx="53749405" cy="11615202"/>
            </a:xfrm>
            <a:prstGeom prst="flowChartDocument">
              <a:avLst/>
            </a:prstGeom>
            <a:solidFill>
              <a:srgbClr val="EF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4934" dirty="0">
                <a:latin typeface="Helvetica" pitchFamily="2" charset="0"/>
              </a:endParaRPr>
            </a:p>
          </p:txBody>
        </p:sp>
        <p:sp>
          <p:nvSpPr>
            <p:cNvPr id="8" name="Flowchart: Document 70">
              <a:extLst>
                <a:ext uri="{FF2B5EF4-FFF2-40B4-BE49-F238E27FC236}">
                  <a16:creationId xmlns:a16="http://schemas.microsoft.com/office/drawing/2014/main" id="{EFC11CCF-6B49-E944-86CB-FCC7EB4FEE2A}"/>
                </a:ext>
              </a:extLst>
            </p:cNvPr>
            <p:cNvSpPr/>
            <p:nvPr userDrawn="1"/>
          </p:nvSpPr>
          <p:spPr>
            <a:xfrm rot="10800000" flipH="1">
              <a:off x="1" y="3269222"/>
              <a:ext cx="53749412" cy="1150521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4934" dirty="0">
                  <a:latin typeface="Helvetica" pitchFamily="2" charset="0"/>
                </a:rPr>
                <a:t> </a:t>
              </a:r>
            </a:p>
          </p:txBody>
        </p:sp>
        <p:sp>
          <p:nvSpPr>
            <p:cNvPr id="9" name="Flowchart: Document 70">
              <a:extLst>
                <a:ext uri="{FF2B5EF4-FFF2-40B4-BE49-F238E27FC236}">
                  <a16:creationId xmlns:a16="http://schemas.microsoft.com/office/drawing/2014/main" id="{87CE9EE7-2F51-7948-85D1-F1A38F0F75F8}"/>
                </a:ext>
              </a:extLst>
            </p:cNvPr>
            <p:cNvSpPr/>
            <p:nvPr userDrawn="1"/>
          </p:nvSpPr>
          <p:spPr>
            <a:xfrm rot="10800000" flipH="1">
              <a:off x="-798226" y="3400914"/>
              <a:ext cx="56050640" cy="180932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nSpc>
                  <a:spcPct val="150000"/>
                </a:lnSpc>
              </a:pPr>
              <a:endParaRPr lang="fr-FR" sz="5401" dirty="0">
                <a:latin typeface="Helvetica" pitchFamily="2" charset="0"/>
                <a:ea typeface="Open Sans" panose="020B0606030504020204" pitchFamily="34" charset="0"/>
                <a:cs typeface="Open Sans" panose="020B0606030504020204" pitchFamily="34" charset="0"/>
              </a:endParaRPr>
            </a:p>
          </p:txBody>
        </p:sp>
      </p:grpSp>
      <p:pic>
        <p:nvPicPr>
          <p:cNvPr id="10" name="Picture 9" descr="Logo&#10;&#10;Description automatically generated">
            <a:extLst>
              <a:ext uri="{FF2B5EF4-FFF2-40B4-BE49-F238E27FC236}">
                <a16:creationId xmlns:a16="http://schemas.microsoft.com/office/drawing/2014/main" id="{C57BDEAE-CB38-EA41-9E93-D98E0428E6E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943" y="24965"/>
            <a:ext cx="9085006" cy="3417549"/>
          </a:xfrm>
          <a:prstGeom prst="rect">
            <a:avLst/>
          </a:prstGeom>
        </p:spPr>
      </p:pic>
      <p:pic>
        <p:nvPicPr>
          <p:cNvPr id="11" name="Picture 10" descr="Logo&#10;&#10;Description automatically generated">
            <a:extLst>
              <a:ext uri="{FF2B5EF4-FFF2-40B4-BE49-F238E27FC236}">
                <a16:creationId xmlns:a16="http://schemas.microsoft.com/office/drawing/2014/main" id="{E7550EEF-EB9E-EC43-9174-A7F8217195C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44389" t="146" r="46085" b="-146"/>
          <a:stretch/>
        </p:blipFill>
        <p:spPr>
          <a:xfrm>
            <a:off x="35773175" y="91465"/>
            <a:ext cx="865471" cy="3642349"/>
          </a:xfrm>
          <a:prstGeom prst="rect">
            <a:avLst/>
          </a:prstGeom>
          <a:ln>
            <a:noFill/>
          </a:ln>
        </p:spPr>
      </p:pic>
      <p:sp>
        <p:nvSpPr>
          <p:cNvPr id="12" name="Text Placeholder 5">
            <a:extLst>
              <a:ext uri="{FF2B5EF4-FFF2-40B4-BE49-F238E27FC236}">
                <a16:creationId xmlns:a16="http://schemas.microsoft.com/office/drawing/2014/main" id="{4DB4D0E2-753E-A846-AD75-8A16D2212C2C}"/>
              </a:ext>
            </a:extLst>
          </p:cNvPr>
          <p:cNvSpPr txBox="1"/>
          <p:nvPr userDrawn="1"/>
        </p:nvSpPr>
        <p:spPr>
          <a:xfrm>
            <a:off x="35744929" y="880035"/>
            <a:ext cx="7257456" cy="1932837"/>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200" b="1" dirty="0">
                <a:solidFill>
                  <a:srgbClr val="235078"/>
                </a:solidFill>
                <a:latin typeface="Helvetica" pitchFamily="2" charset="0"/>
                <a:cs typeface="Arial" panose="020B0604020202020204" pitchFamily="34" charset="0"/>
              </a:rPr>
              <a:t>Information de contact</a:t>
            </a:r>
          </a:p>
          <a:p>
            <a:pPr algn="ctr">
              <a:defRPr/>
            </a:pPr>
            <a:endParaRPr lang="en-US" sz="1400" b="1" dirty="0">
              <a:solidFill>
                <a:srgbClr val="235078"/>
              </a:solidFill>
              <a:latin typeface="Helvetica" pitchFamily="2" charset="0"/>
              <a:cs typeface="Arial" panose="020B0604020202020204" pitchFamily="34" charset="0"/>
            </a:endParaRPr>
          </a:p>
          <a:p>
            <a:pPr algn="ctr">
              <a:defRPr/>
            </a:pPr>
            <a:r>
              <a:rPr lang="en-US" sz="3200" dirty="0">
                <a:solidFill>
                  <a:srgbClr val="235078"/>
                </a:solidFill>
                <a:latin typeface="Helvetica" pitchFamily="2" charset="0"/>
                <a:cs typeface="Arial" panose="020B0604020202020204" pitchFamily="34" charset="0"/>
              </a:rPr>
              <a:t>Web: https://aim.um6p.ma/</a:t>
            </a:r>
          </a:p>
          <a:p>
            <a:pPr algn="ctr">
              <a:defRPr/>
            </a:pPr>
            <a:r>
              <a:rPr lang="en-US" sz="3200" dirty="0">
                <a:solidFill>
                  <a:srgbClr val="235078"/>
                </a:solidFill>
                <a:latin typeface="Helvetica" pitchFamily="2" charset="0"/>
                <a:cs typeface="Arial" panose="020B0604020202020204" pitchFamily="34" charset="0"/>
              </a:rPr>
              <a:t>Email: aim@um6p.ma</a:t>
            </a:r>
          </a:p>
        </p:txBody>
      </p:sp>
      <p:cxnSp>
        <p:nvCxnSpPr>
          <p:cNvPr id="13" name="Straight Connector 12">
            <a:extLst>
              <a:ext uri="{FF2B5EF4-FFF2-40B4-BE49-F238E27FC236}">
                <a16:creationId xmlns:a16="http://schemas.microsoft.com/office/drawing/2014/main" id="{727A647A-8AA8-C64D-BA32-23436986EDF4}"/>
              </a:ext>
            </a:extLst>
          </p:cNvPr>
          <p:cNvCxnSpPr>
            <a:cxnSpLocks/>
          </p:cNvCxnSpPr>
          <p:nvPr userDrawn="1"/>
        </p:nvCxnSpPr>
        <p:spPr>
          <a:xfrm>
            <a:off x="-1064622" y="29386339"/>
            <a:ext cx="43891200" cy="0"/>
          </a:xfrm>
          <a:prstGeom prst="line">
            <a:avLst/>
          </a:prstGeom>
          <a:ln w="254000">
            <a:solidFill>
              <a:srgbClr val="EF1E2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673C695-F82D-504F-A9C1-8E99D8F9AAC3}"/>
              </a:ext>
            </a:extLst>
          </p:cNvPr>
          <p:cNvSpPr/>
          <p:nvPr userDrawn="1"/>
        </p:nvSpPr>
        <p:spPr>
          <a:xfrm>
            <a:off x="-1064622" y="29487939"/>
            <a:ext cx="43891200" cy="787274"/>
          </a:xfrm>
          <a:prstGeom prst="rec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4934" dirty="0">
              <a:latin typeface="Helvetica" pitchFamily="2" charset="0"/>
            </a:endParaRPr>
          </a:p>
        </p:txBody>
      </p:sp>
      <p:pic>
        <p:nvPicPr>
          <p:cNvPr id="15" name="Picture 14">
            <a:extLst>
              <a:ext uri="{FF2B5EF4-FFF2-40B4-BE49-F238E27FC236}">
                <a16:creationId xmlns:a16="http://schemas.microsoft.com/office/drawing/2014/main" id="{8292893E-A1EE-624A-8687-088E48B61C5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39667634" y="29610486"/>
            <a:ext cx="2497908" cy="416650"/>
          </a:xfrm>
          <a:prstGeom prst="rect">
            <a:avLst/>
          </a:prstGeom>
        </p:spPr>
      </p:pic>
    </p:spTree>
    <p:extLst>
      <p:ext uri="{BB962C8B-B14F-4D97-AF65-F5344CB8AC3E}">
        <p14:creationId xmlns:p14="http://schemas.microsoft.com/office/powerpoint/2010/main" val="3444865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3.png"/><Relationship Id="rId2" Type="http://schemas.openxmlformats.org/officeDocument/2006/relationships/image" Target="../media/image3.pn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5" Type="http://schemas.openxmlformats.org/officeDocument/2006/relationships/image" Target="cid:b5d8d8a5-37be-462a-a4b7-5e5cd81756f9" TargetMode="External"/><Relationship Id="rId15" Type="http://schemas.openxmlformats.org/officeDocument/2006/relationships/image" Target="../media/image14.jpeg"/><Relationship Id="rId23"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jpeg"/><Relationship Id="rId22" Type="http://schemas.microsoft.com/office/2007/relationships/hdphoto" Target="../media/hdphoto2.wdp"/><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90;p13">
            <a:extLst>
              <a:ext uri="{FF2B5EF4-FFF2-40B4-BE49-F238E27FC236}">
                <a16:creationId xmlns:a16="http://schemas.microsoft.com/office/drawing/2014/main" id="{D836FEE3-4225-5548-B239-43DBC1084B3B}"/>
              </a:ext>
            </a:extLst>
          </p:cNvPr>
          <p:cNvSpPr/>
          <p:nvPr/>
        </p:nvSpPr>
        <p:spPr>
          <a:xfrm>
            <a:off x="31936459" y="23412518"/>
            <a:ext cx="10624510" cy="5547388"/>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16" name="Google Shape;90;p13">
            <a:extLst>
              <a:ext uri="{FF2B5EF4-FFF2-40B4-BE49-F238E27FC236}">
                <a16:creationId xmlns:a16="http://schemas.microsoft.com/office/drawing/2014/main" id="{B93E4C7C-CF81-4244-883B-1CA43AC995ED}"/>
              </a:ext>
            </a:extLst>
          </p:cNvPr>
          <p:cNvSpPr/>
          <p:nvPr/>
        </p:nvSpPr>
        <p:spPr>
          <a:xfrm>
            <a:off x="31949989" y="5741627"/>
            <a:ext cx="10624510" cy="16688211"/>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15" name="Google Shape;90;p13">
            <a:extLst>
              <a:ext uri="{FF2B5EF4-FFF2-40B4-BE49-F238E27FC236}">
                <a16:creationId xmlns:a16="http://schemas.microsoft.com/office/drawing/2014/main" id="{1EB19384-EB66-3747-BE95-825895D2E2B3}"/>
              </a:ext>
            </a:extLst>
          </p:cNvPr>
          <p:cNvSpPr/>
          <p:nvPr/>
        </p:nvSpPr>
        <p:spPr>
          <a:xfrm>
            <a:off x="11712576" y="17082305"/>
            <a:ext cx="19222441" cy="11902048"/>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14" name="Google Shape;90;p13">
            <a:extLst>
              <a:ext uri="{FF2B5EF4-FFF2-40B4-BE49-F238E27FC236}">
                <a16:creationId xmlns:a16="http://schemas.microsoft.com/office/drawing/2014/main" id="{860ED7F2-47B5-2A47-B3F4-6E2B3A1D6E08}"/>
              </a:ext>
            </a:extLst>
          </p:cNvPr>
          <p:cNvSpPr/>
          <p:nvPr/>
        </p:nvSpPr>
        <p:spPr>
          <a:xfrm>
            <a:off x="11774933" y="5464220"/>
            <a:ext cx="19222441" cy="10406484"/>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09" name="Google Shape;90;p13">
            <a:extLst>
              <a:ext uri="{FF2B5EF4-FFF2-40B4-BE49-F238E27FC236}">
                <a16:creationId xmlns:a16="http://schemas.microsoft.com/office/drawing/2014/main" id="{1B919604-A09C-0B46-9D5A-D0C6F9F33E29}"/>
              </a:ext>
            </a:extLst>
          </p:cNvPr>
          <p:cNvSpPr/>
          <p:nvPr/>
        </p:nvSpPr>
        <p:spPr>
          <a:xfrm>
            <a:off x="184431" y="5996763"/>
            <a:ext cx="10789046" cy="22987590"/>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pic>
        <p:nvPicPr>
          <p:cNvPr id="102" name="Picture 101" descr="A picture containing text, aircraft, vector graphics&#10;&#10;Description automatically generated">
            <a:extLst>
              <a:ext uri="{FF2B5EF4-FFF2-40B4-BE49-F238E27FC236}">
                <a16:creationId xmlns:a16="http://schemas.microsoft.com/office/drawing/2014/main" id="{DCD7219A-C6A1-9543-A519-5F7E54941594}"/>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951" y="6355278"/>
            <a:ext cx="2892416" cy="3069394"/>
          </a:xfrm>
          <a:prstGeom prst="rect">
            <a:avLst/>
          </a:prstGeom>
        </p:spPr>
      </p:pic>
      <p:grpSp>
        <p:nvGrpSpPr>
          <p:cNvPr id="142" name="Group 141">
            <a:extLst>
              <a:ext uri="{FF2B5EF4-FFF2-40B4-BE49-F238E27FC236}">
                <a16:creationId xmlns:a16="http://schemas.microsoft.com/office/drawing/2014/main" id="{ACEF873C-EDED-4C85-99FD-9DD3C3FD3B1F}"/>
              </a:ext>
            </a:extLst>
          </p:cNvPr>
          <p:cNvGrpSpPr/>
          <p:nvPr/>
        </p:nvGrpSpPr>
        <p:grpSpPr>
          <a:xfrm>
            <a:off x="300922" y="22902799"/>
            <a:ext cx="5226360" cy="5583148"/>
            <a:chOff x="5467783" y="22418216"/>
            <a:chExt cx="5226360" cy="5583148"/>
          </a:xfrm>
        </p:grpSpPr>
        <p:grpSp>
          <p:nvGrpSpPr>
            <p:cNvPr id="28" name="Group 27">
              <a:extLst>
                <a:ext uri="{FF2B5EF4-FFF2-40B4-BE49-F238E27FC236}">
                  <a16:creationId xmlns:a16="http://schemas.microsoft.com/office/drawing/2014/main" id="{1BAD1A48-5780-472B-92DE-BFAC8E35D5C8}"/>
                </a:ext>
              </a:extLst>
            </p:cNvPr>
            <p:cNvGrpSpPr/>
            <p:nvPr/>
          </p:nvGrpSpPr>
          <p:grpSpPr>
            <a:xfrm>
              <a:off x="5467783" y="22418216"/>
              <a:ext cx="5226360" cy="4518862"/>
              <a:chOff x="2453850" y="8371018"/>
              <a:chExt cx="5877596" cy="5384737"/>
            </a:xfrm>
          </p:grpSpPr>
          <p:pic>
            <p:nvPicPr>
              <p:cNvPr id="29" name="Picture 28">
                <a:extLst>
                  <a:ext uri="{FF2B5EF4-FFF2-40B4-BE49-F238E27FC236}">
                    <a16:creationId xmlns:a16="http://schemas.microsoft.com/office/drawing/2014/main" id="{F1028F68-502F-42DE-9012-5682FB5586FE}"/>
                  </a:ext>
                </a:extLst>
              </p:cNvPr>
              <p:cNvPicPr/>
              <p:nvPr/>
            </p:nvPicPr>
            <p:blipFill rotWithShape="1">
              <a:blip r:embed="rId3" r:link="rId5">
                <a:extLst>
                  <a:ext uri="{BEBA8EAE-BF5A-486C-A8C5-ECC9F3942E4B}">
                    <a14:imgProps xmlns:a14="http://schemas.microsoft.com/office/drawing/2010/main">
                      <a14:imgLayer r:embed="rId4">
                        <a14:imgEffect>
                          <a14:backgroundRemoval t="2393" b="99145" l="3302" r="97170">
                            <a14:foregroundMark x1="12579" y1="3248" x2="12579" y2="3248"/>
                            <a14:foregroundMark x1="25157" y1="58462" x2="25157" y2="58462"/>
                            <a14:foregroundMark x1="25786" y1="57778" x2="25786" y2="57778"/>
                            <a14:foregroundMark x1="25786" y1="57778" x2="25786" y2="57778"/>
                            <a14:foregroundMark x1="25786" y1="57778" x2="25786" y2="57778"/>
                            <a14:foregroundMark x1="25786" y1="57778" x2="4874" y2="42051"/>
                            <a14:foregroundMark x1="4874" y1="42051" x2="26887" y2="55385"/>
                            <a14:foregroundMark x1="7075" y1="22564" x2="7075" y2="22564"/>
                            <a14:foregroundMark x1="7075" y1="22564" x2="22327" y2="19829"/>
                            <a14:foregroundMark x1="22327" y1="19829" x2="45755" y2="23077"/>
                            <a14:foregroundMark x1="53137" y1="28205" x2="62736" y2="34872"/>
                            <a14:foregroundMark x1="52891" y1="28034" x2="53137" y2="28205"/>
                            <a14:foregroundMark x1="45755" y1="23077" x2="52891" y2="28034"/>
                            <a14:foregroundMark x1="62736" y1="34872" x2="65723" y2="39658"/>
                            <a14:foregroundMark x1="25000" y1="14530" x2="25000" y2="14530"/>
                            <a14:foregroundMark x1="25472" y1="13846" x2="25472" y2="13846"/>
                            <a14:foregroundMark x1="7390" y1="27179" x2="7390" y2="27179"/>
                            <a14:foregroundMark x1="3302" y1="24274" x2="3302" y2="24274"/>
                            <a14:foregroundMark x1="3302" y1="24274" x2="3302" y2="24274"/>
                            <a14:foregroundMark x1="67767" y1="34017" x2="67767" y2="34017"/>
                            <a14:foregroundMark x1="94340" y1="31795" x2="94340" y2="31795"/>
                            <a14:foregroundMark x1="94340" y1="31795" x2="94340" y2="31795"/>
                            <a14:foregroundMark x1="97484" y1="28376" x2="97484" y2="28376"/>
                            <a14:foregroundMark x1="97484" y1="28376" x2="97484" y2="28376"/>
                            <a14:foregroundMark x1="90566" y1="68034" x2="90566" y2="68034"/>
                            <a14:foregroundMark x1="90566" y1="68034" x2="90566" y2="68034"/>
                            <a14:foregroundMark x1="8805" y1="54872" x2="8805" y2="54872"/>
                            <a14:foregroundMark x1="8805" y1="54872" x2="8805" y2="54872"/>
                            <a14:foregroundMark x1="10063" y1="93162" x2="10063" y2="93162"/>
                            <a14:foregroundMark x1="10063" y1="93162" x2="10063" y2="93162"/>
                            <a14:foregroundMark x1="26415" y1="91795" x2="26415" y2="91795"/>
                            <a14:foregroundMark x1="33962" y1="94359" x2="33962" y2="94359"/>
                            <a14:foregroundMark x1="33962" y1="94359" x2="33962" y2="94359"/>
                            <a14:foregroundMark x1="33962" y1="94359" x2="33962" y2="94359"/>
                            <a14:foregroundMark x1="33962" y1="94359" x2="33962" y2="94359"/>
                            <a14:foregroundMark x1="33962" y1="94359" x2="33962" y2="94359"/>
                            <a14:foregroundMark x1="33962" y1="94359" x2="33962" y2="94359"/>
                            <a14:foregroundMark x1="74843" y1="99316" x2="74843" y2="99316"/>
                            <a14:foregroundMark x1="74843" y1="99316" x2="74843" y2="99316"/>
                            <a14:foregroundMark x1="74843" y1="99316" x2="74843" y2="99316"/>
                            <a14:foregroundMark x1="74843" y1="99316" x2="74843" y2="99316"/>
                            <a14:foregroundMark x1="68082" y1="87179" x2="68082" y2="87179"/>
                            <a14:foregroundMark x1="68082" y1="87179" x2="68082" y2="87179"/>
                            <a14:foregroundMark x1="68082" y1="87179" x2="68082" y2="87179"/>
                            <a14:foregroundMark x1="68082" y1="87179" x2="68082" y2="87179"/>
                            <a14:foregroundMark x1="62264" y1="87179" x2="62264" y2="87179"/>
                            <a14:foregroundMark x1="62264" y1="87179" x2="62264" y2="87179"/>
                            <a14:foregroundMark x1="62264" y1="87179" x2="62264" y2="87179"/>
                            <a14:foregroundMark x1="59434" y1="87692" x2="59434" y2="87692"/>
                            <a14:foregroundMark x1="47956" y1="88205" x2="47956" y2="88205"/>
                            <a14:foregroundMark x1="47956" y1="88205" x2="47956" y2="88205"/>
                            <a14:foregroundMark x1="47956" y1="88205" x2="47956" y2="88205"/>
                            <a14:foregroundMark x1="38208" y1="87350" x2="38208" y2="87350"/>
                            <a14:foregroundMark x1="38208" y1="87350" x2="38208" y2="87350"/>
                            <a14:foregroundMark x1="33176" y1="87350" x2="33176" y2="87350"/>
                            <a14:foregroundMark x1="33176" y1="87350" x2="33176" y2="87350"/>
                            <a14:foregroundMark x1="33176" y1="87350" x2="33176" y2="87350"/>
                            <a14:foregroundMark x1="23899" y1="87179" x2="23899" y2="87179"/>
                            <a14:foregroundMark x1="23899" y1="87179" x2="23899" y2="87179"/>
                            <a14:foregroundMark x1="76572" y1="87179" x2="76572" y2="87179"/>
                            <a14:foregroundMark x1="76572" y1="87179" x2="76572" y2="87179"/>
                            <a14:foregroundMark x1="13522" y1="83077" x2="13522" y2="83077"/>
                            <a14:foregroundMark x1="13522" y1="83077" x2="13522" y2="83077"/>
                            <a14:foregroundMark x1="13522" y1="70085" x2="13522" y2="70085"/>
                            <a14:foregroundMark x1="13522" y1="70085" x2="13522" y2="70085"/>
                            <a14:foregroundMark x1="12579" y1="72137" x2="12579" y2="72137"/>
                            <a14:foregroundMark x1="12579" y1="72137" x2="12579" y2="72137"/>
                            <a14:foregroundMark x1="89780" y1="87521" x2="89780" y2="87521"/>
                            <a14:foregroundMark x1="89780" y1="87521" x2="89780" y2="87521"/>
                            <a14:foregroundMark x1="94340" y1="23590" x2="94340" y2="23590"/>
                            <a14:foregroundMark x1="94182" y1="23761" x2="94182" y2="23761"/>
                            <a14:foregroundMark x1="94340" y1="4274" x2="94340" y2="4274"/>
                            <a14:foregroundMark x1="11950" y1="3932" x2="11950" y2="3932"/>
                            <a14:foregroundMark x1="16038" y1="2393" x2="16038" y2="2393"/>
                            <a14:foregroundMark x1="16038" y1="2564" x2="16038" y2="2564"/>
                            <a14:foregroundMark x1="17453" y1="2735" x2="17453" y2="2735"/>
                            <a14:foregroundMark x1="27044" y1="3077" x2="27044" y2="3077"/>
                            <a14:foregroundMark x1="32075" y1="3419" x2="32075" y2="3419"/>
                            <a14:foregroundMark x1="32075" y1="3419" x2="32075" y2="3419"/>
                            <a14:foregroundMark x1="32075" y1="2906" x2="32075" y2="2906"/>
                            <a14:foregroundMark x1="41509" y1="3248" x2="41509" y2="3248"/>
                            <a14:foregroundMark x1="47799" y1="2735" x2="47799" y2="2735"/>
                            <a14:foregroundMark x1="55975" y1="2735" x2="55975" y2="2735"/>
                            <a14:foregroundMark x1="60063" y1="3077" x2="60063" y2="3077"/>
                            <a14:foregroundMark x1="92610" y1="3077" x2="92610" y2="3077"/>
                            <a14:backgroundMark x1="64151" y1="4274" x2="76887" y2="7863"/>
                            <a14:backgroundMark x1="76887" y1="7863" x2="84591" y2="6154"/>
                            <a14:backgroundMark x1="84591" y1="6154" x2="65566" y2="11282"/>
                            <a14:backgroundMark x1="65566" y1="11282" x2="64151" y2="4274"/>
                            <a14:backgroundMark x1="64937" y1="4615" x2="79245" y2="3932"/>
                            <a14:backgroundMark x1="79245" y1="3932" x2="89308" y2="4274"/>
                            <a14:backgroundMark x1="89308" y1="4274" x2="83648" y2="10598"/>
                            <a14:backgroundMark x1="83648" y1="10598" x2="66352" y2="9573"/>
                            <a14:backgroundMark x1="66352" y1="9573" x2="64780" y2="4444"/>
                            <a14:backgroundMark x1="85535" y1="5812" x2="85535" y2="5812"/>
                            <a14:backgroundMark x1="85535" y1="5812" x2="85535" y2="5812"/>
                            <a14:backgroundMark x1="85535" y1="5812" x2="85535" y2="5812"/>
                            <a14:backgroundMark x1="85535" y1="5812" x2="85535" y2="5812"/>
                            <a14:backgroundMark x1="85535" y1="5812" x2="83333" y2="6154"/>
                            <a14:backgroundMark x1="83333" y1="6154" x2="83333" y2="6154"/>
                            <a14:backgroundMark x1="66667" y1="6154" x2="66667" y2="6154"/>
                            <a14:backgroundMark x1="66667" y1="6496" x2="66667" y2="6496"/>
                            <a14:backgroundMark x1="80975" y1="9573" x2="80975" y2="9573"/>
                            <a14:backgroundMark x1="81132" y1="9231" x2="81132" y2="9231"/>
                            <a14:backgroundMark x1="81132" y1="9231" x2="81132" y2="9231"/>
                            <a14:backgroundMark x1="81132" y1="9231" x2="81132" y2="9231"/>
                            <a14:backgroundMark x1="81132" y1="9231" x2="81132" y2="9231"/>
                            <a14:backgroundMark x1="81132" y1="9231" x2="81132" y2="9231"/>
                            <a14:backgroundMark x1="89780" y1="9060" x2="89780" y2="9060"/>
                            <a14:backgroundMark x1="89780" y1="9060" x2="89780" y2="9060"/>
                            <a14:backgroundMark x1="89780" y1="9060" x2="89780" y2="9060"/>
                            <a14:backgroundMark x1="89780" y1="9060" x2="89780" y2="9060"/>
                            <a14:backgroundMark x1="89780" y1="9060" x2="89780" y2="9060"/>
                            <a14:backgroundMark x1="53145" y1="28034" x2="53145" y2="28034"/>
                            <a14:backgroundMark x1="53145" y1="28034" x2="53145" y2="28034"/>
                            <a14:backgroundMark x1="53145" y1="28034" x2="53145" y2="28034"/>
                            <a14:backgroundMark x1="53145" y1="28034" x2="53145" y2="28034"/>
                            <a14:backgroundMark x1="53145" y1="28034" x2="53145" y2="28034"/>
                            <a14:backgroundMark x1="53931" y1="28205" x2="53931" y2="28205"/>
                            <a14:backgroundMark x1="53931" y1="28205" x2="53931" y2="28205"/>
                          </a14:backgroundRemoval>
                        </a14:imgEffect>
                      </a14:imgLayer>
                    </a14:imgProps>
                  </a:ext>
                  <a:ext uri="{28A0092B-C50C-407E-A947-70E740481C1C}">
                    <a14:useLocalDpi xmlns:a14="http://schemas.microsoft.com/office/drawing/2010/main" val="0"/>
                  </a:ext>
                </a:extLst>
              </a:blip>
              <a:srcRect l="2977" t="333" b="3031"/>
              <a:stretch>
                <a:fillRect/>
              </a:stretch>
            </p:blipFill>
            <p:spPr bwMode="auto">
              <a:xfrm>
                <a:off x="2453850" y="8371018"/>
                <a:ext cx="5877596" cy="5384737"/>
              </a:xfrm>
              <a:prstGeom prst="rect">
                <a:avLst/>
              </a:prstGeom>
              <a:noFill/>
              <a:ln>
                <a:noFill/>
              </a:ln>
            </p:spPr>
          </p:pic>
          <p:grpSp>
            <p:nvGrpSpPr>
              <p:cNvPr id="30" name="Group 29">
                <a:extLst>
                  <a:ext uri="{FF2B5EF4-FFF2-40B4-BE49-F238E27FC236}">
                    <a16:creationId xmlns:a16="http://schemas.microsoft.com/office/drawing/2014/main" id="{1CF9326B-D8FD-4824-83A7-4DB50BAF0A21}"/>
                  </a:ext>
                </a:extLst>
              </p:cNvPr>
              <p:cNvGrpSpPr/>
              <p:nvPr/>
            </p:nvGrpSpPr>
            <p:grpSpPr>
              <a:xfrm>
                <a:off x="3004145" y="8512665"/>
                <a:ext cx="4963614" cy="666387"/>
                <a:chOff x="3004145" y="8512665"/>
                <a:chExt cx="4963614" cy="666387"/>
              </a:xfrm>
            </p:grpSpPr>
            <p:cxnSp>
              <p:nvCxnSpPr>
                <p:cNvPr id="31" name="Straight Connector 30">
                  <a:extLst>
                    <a:ext uri="{FF2B5EF4-FFF2-40B4-BE49-F238E27FC236}">
                      <a16:creationId xmlns:a16="http://schemas.microsoft.com/office/drawing/2014/main" id="{2845B132-7C98-422A-8225-D3DFDC4D18D5}"/>
                    </a:ext>
                  </a:extLst>
                </p:cNvPr>
                <p:cNvCxnSpPr>
                  <a:cxnSpLocks/>
                </p:cNvCxnSpPr>
                <p:nvPr/>
              </p:nvCxnSpPr>
              <p:spPr>
                <a:xfrm>
                  <a:off x="3004145" y="8512665"/>
                  <a:ext cx="496361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3D54D1-5300-4ECD-89B0-F3DFBDA75650}"/>
                    </a:ext>
                  </a:extLst>
                </p:cNvPr>
                <p:cNvCxnSpPr>
                  <a:cxnSpLocks/>
                </p:cNvCxnSpPr>
                <p:nvPr/>
              </p:nvCxnSpPr>
              <p:spPr>
                <a:xfrm>
                  <a:off x="6315449" y="8530389"/>
                  <a:ext cx="0" cy="60091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55315F-5DE8-4CFE-9EFA-E2FC34326B77}"/>
                    </a:ext>
                  </a:extLst>
                </p:cNvPr>
                <p:cNvCxnSpPr>
                  <a:cxnSpLocks/>
                </p:cNvCxnSpPr>
                <p:nvPr/>
              </p:nvCxnSpPr>
              <p:spPr>
                <a:xfrm>
                  <a:off x="7147299" y="8536739"/>
                  <a:ext cx="0" cy="642313"/>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AE2CDD-17DE-4F1B-9C3F-6377C5AC73EB}"/>
                    </a:ext>
                  </a:extLst>
                </p:cNvPr>
                <p:cNvCxnSpPr>
                  <a:cxnSpLocks/>
                </p:cNvCxnSpPr>
                <p:nvPr/>
              </p:nvCxnSpPr>
              <p:spPr>
                <a:xfrm>
                  <a:off x="6314200" y="8532527"/>
                  <a:ext cx="0" cy="60091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B3E6C149-B909-4BF9-9ED4-0DA3AF048FA0}"/>
                </a:ext>
              </a:extLst>
            </p:cNvPr>
            <p:cNvSpPr txBox="1"/>
            <p:nvPr/>
          </p:nvSpPr>
          <p:spPr>
            <a:xfrm>
              <a:off x="5510383" y="27293478"/>
              <a:ext cx="5141160" cy="707886"/>
            </a:xfrm>
            <a:prstGeom prst="rect">
              <a:avLst/>
            </a:prstGeom>
            <a:noFill/>
          </p:spPr>
          <p:txBody>
            <a:bodyPr wrap="square" rtlCol="0">
              <a:spAutoFit/>
            </a:bodyPr>
            <a:lstStyle/>
            <a:p>
              <a:pPr algn="ctr"/>
              <a:r>
                <a:rPr lang="fr-MA" sz="2000" dirty="0">
                  <a:latin typeface="Helvetica" pitchFamily="2" charset="0"/>
                </a:rPr>
                <a:t>Évolution de la durée de vol en fonction de la capacité de la batterie</a:t>
              </a:r>
              <a:r>
                <a:rPr lang="en-US" sz="2000" dirty="0">
                  <a:latin typeface="Helvetica" pitchFamily="2" charset="0"/>
                </a:rPr>
                <a:t> [2].</a:t>
              </a:r>
              <a:endParaRPr lang="fr-FR" sz="2000" dirty="0">
                <a:latin typeface="Helvetica" pitchFamily="2" charset="0"/>
              </a:endParaRPr>
            </a:p>
          </p:txBody>
        </p:sp>
      </p:grpSp>
      <p:sp>
        <p:nvSpPr>
          <p:cNvPr id="7" name="Text Placeholder 5">
            <a:extLst>
              <a:ext uri="{FF2B5EF4-FFF2-40B4-BE49-F238E27FC236}">
                <a16:creationId xmlns:a16="http://schemas.microsoft.com/office/drawing/2014/main" id="{340F9A64-FAAE-D441-86C8-37DAF9C46C35}"/>
              </a:ext>
            </a:extLst>
          </p:cNvPr>
          <p:cNvSpPr txBox="1"/>
          <p:nvPr/>
        </p:nvSpPr>
        <p:spPr>
          <a:xfrm>
            <a:off x="10811051" y="503335"/>
            <a:ext cx="22220903" cy="1958293"/>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697">
              <a:spcBef>
                <a:spcPct val="20000"/>
              </a:spcBef>
              <a:defRPr/>
            </a:pPr>
            <a:r>
              <a:rPr lang="en-US" sz="6001" b="1" dirty="0" err="1">
                <a:latin typeface="Helvetica" pitchFamily="2" charset="0"/>
              </a:rPr>
              <a:t>Stratégies</a:t>
            </a:r>
            <a:r>
              <a:rPr lang="en-US" sz="6001" b="1" dirty="0">
                <a:latin typeface="Helvetica" pitchFamily="2" charset="0"/>
              </a:rPr>
              <a:t> de </a:t>
            </a:r>
            <a:r>
              <a:rPr lang="en-US" sz="6001" b="1" dirty="0" err="1">
                <a:latin typeface="Helvetica" pitchFamily="2" charset="0"/>
              </a:rPr>
              <a:t>rechargement</a:t>
            </a:r>
            <a:r>
              <a:rPr lang="en-US" sz="6001" b="1" dirty="0">
                <a:latin typeface="Helvetica" pitchFamily="2" charset="0"/>
              </a:rPr>
              <a:t> multi-agents pour les </a:t>
            </a:r>
            <a:r>
              <a:rPr lang="en-US" sz="6001" b="1" dirty="0" err="1">
                <a:latin typeface="Helvetica" pitchFamily="2" charset="0"/>
              </a:rPr>
              <a:t>véhicules</a:t>
            </a:r>
            <a:r>
              <a:rPr lang="en-US" sz="6001" b="1" dirty="0">
                <a:latin typeface="Helvetica" pitchFamily="2" charset="0"/>
              </a:rPr>
              <a:t> aériens sans </a:t>
            </a:r>
            <a:r>
              <a:rPr lang="en-US" sz="6001" b="1" dirty="0" err="1">
                <a:latin typeface="Helvetica" pitchFamily="2" charset="0"/>
              </a:rPr>
              <a:t>pilote</a:t>
            </a:r>
            <a:r>
              <a:rPr lang="en-US" sz="6001" b="1" dirty="0">
                <a:latin typeface="Helvetica" pitchFamily="2" charset="0"/>
              </a:rPr>
              <a:t> via des stations fixes et mobiles</a:t>
            </a:r>
          </a:p>
        </p:txBody>
      </p:sp>
      <p:sp>
        <p:nvSpPr>
          <p:cNvPr id="8" name="Text Placeholder 5">
            <a:extLst>
              <a:ext uri="{FF2B5EF4-FFF2-40B4-BE49-F238E27FC236}">
                <a16:creationId xmlns:a16="http://schemas.microsoft.com/office/drawing/2014/main" id="{958C0187-F14E-8E48-9012-1F2DC4D31177}"/>
              </a:ext>
            </a:extLst>
          </p:cNvPr>
          <p:cNvSpPr txBox="1"/>
          <p:nvPr/>
        </p:nvSpPr>
        <p:spPr>
          <a:xfrm>
            <a:off x="16532042" y="2597769"/>
            <a:ext cx="10778925" cy="947952"/>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2800" dirty="0">
                <a:solidFill>
                  <a:schemeClr val="tx1"/>
                </a:solidFill>
                <a:latin typeface="Helvetica" pitchFamily="2" charset="0"/>
                <a:cs typeface="Arial" panose="020B0604020202020204" pitchFamily="34" charset="0"/>
              </a:rPr>
              <a:t>Youssef Osrhir,  Btissam El Khamlichi,  Amal El Fallah Seghrouchni</a:t>
            </a:r>
          </a:p>
          <a:p>
            <a:pPr algn="ctr">
              <a:defRPr/>
            </a:pPr>
            <a:endParaRPr lang="en-US" sz="2800" dirty="0">
              <a:solidFill>
                <a:schemeClr val="tx1"/>
              </a:solidFill>
              <a:latin typeface="Helvetica" pitchFamily="2"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9003966E-3FEB-45BB-9E26-BF6A30901CFF}"/>
              </a:ext>
            </a:extLst>
          </p:cNvPr>
          <p:cNvSpPr/>
          <p:nvPr/>
        </p:nvSpPr>
        <p:spPr>
          <a:xfrm>
            <a:off x="564612" y="7481420"/>
            <a:ext cx="9710637" cy="6900465"/>
          </a:xfrm>
          <a:prstGeom prst="roundRect">
            <a:avLst>
              <a:gd name="adj" fmla="val 1313"/>
            </a:avLst>
          </a:prstGeom>
          <a:noFill/>
          <a:ln w="3175">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MA" sz="7401" dirty="0">
              <a:latin typeface="Helvetica" pitchFamily="2" charset="0"/>
            </a:endParaRPr>
          </a:p>
        </p:txBody>
      </p:sp>
      <p:sp>
        <p:nvSpPr>
          <p:cNvPr id="13" name="Rectangle: Rounded Corners 12">
            <a:extLst>
              <a:ext uri="{FF2B5EF4-FFF2-40B4-BE49-F238E27FC236}">
                <a16:creationId xmlns:a16="http://schemas.microsoft.com/office/drawing/2014/main" id="{FDB22C26-19C5-4F4C-B04C-BF61F0FA930A}"/>
              </a:ext>
            </a:extLst>
          </p:cNvPr>
          <p:cNvSpPr/>
          <p:nvPr/>
        </p:nvSpPr>
        <p:spPr>
          <a:xfrm>
            <a:off x="551750" y="14881861"/>
            <a:ext cx="9710637" cy="7547978"/>
          </a:xfrm>
          <a:prstGeom prst="roundRect">
            <a:avLst>
              <a:gd name="adj" fmla="val 1313"/>
            </a:avLst>
          </a:prstGeom>
          <a:noFill/>
          <a:ln w="3175">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MA" sz="7401" dirty="0">
              <a:latin typeface="Helvetica" pitchFamily="2" charset="0"/>
            </a:endParaRPr>
          </a:p>
        </p:txBody>
      </p:sp>
      <p:sp>
        <p:nvSpPr>
          <p:cNvPr id="16" name="Rectangle: Rounded Corners 15">
            <a:extLst>
              <a:ext uri="{FF2B5EF4-FFF2-40B4-BE49-F238E27FC236}">
                <a16:creationId xmlns:a16="http://schemas.microsoft.com/office/drawing/2014/main" id="{AAB3E31A-6B11-463F-8BB0-1186DDB2F25C}"/>
              </a:ext>
            </a:extLst>
          </p:cNvPr>
          <p:cNvSpPr/>
          <p:nvPr/>
        </p:nvSpPr>
        <p:spPr>
          <a:xfrm>
            <a:off x="11408387" y="7474444"/>
            <a:ext cx="20976290" cy="14955395"/>
          </a:xfrm>
          <a:prstGeom prst="roundRect">
            <a:avLst>
              <a:gd name="adj" fmla="val 1313"/>
            </a:avLst>
          </a:prstGeom>
          <a:noFill/>
          <a:ln w="3175">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MA" sz="7401" dirty="0">
              <a:latin typeface="Helvetica" pitchFamily="2" charset="0"/>
            </a:endParaRPr>
          </a:p>
        </p:txBody>
      </p:sp>
      <p:pic>
        <p:nvPicPr>
          <p:cNvPr id="39" name="Picture 38" descr="Logo&#10;&#10;Description automatically generated">
            <a:extLst>
              <a:ext uri="{FF2B5EF4-FFF2-40B4-BE49-F238E27FC236}">
                <a16:creationId xmlns:a16="http://schemas.microsoft.com/office/drawing/2014/main" id="{D88FB731-137E-46D3-AFCC-861643CC0D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94" t="27559" r="41072" b="50147"/>
          <a:stretch/>
        </p:blipFill>
        <p:spPr>
          <a:xfrm flipH="1">
            <a:off x="42433666" y="19534706"/>
            <a:ext cx="1362892" cy="761030"/>
          </a:xfrm>
          <a:prstGeom prst="rect">
            <a:avLst/>
          </a:prstGeom>
        </p:spPr>
      </p:pic>
      <p:grpSp>
        <p:nvGrpSpPr>
          <p:cNvPr id="130" name="Group 129">
            <a:extLst>
              <a:ext uri="{FF2B5EF4-FFF2-40B4-BE49-F238E27FC236}">
                <a16:creationId xmlns:a16="http://schemas.microsoft.com/office/drawing/2014/main" id="{522A529E-2AB4-4DC5-8DF3-AE9C7435917D}"/>
              </a:ext>
            </a:extLst>
          </p:cNvPr>
          <p:cNvGrpSpPr/>
          <p:nvPr/>
        </p:nvGrpSpPr>
        <p:grpSpPr>
          <a:xfrm>
            <a:off x="6413295" y="6497588"/>
            <a:ext cx="4486069" cy="3151180"/>
            <a:chOff x="5967821" y="7693335"/>
            <a:chExt cx="4486069" cy="3151180"/>
          </a:xfrm>
        </p:grpSpPr>
        <p:sp>
          <p:nvSpPr>
            <p:cNvPr id="47" name="TextBox 46">
              <a:extLst>
                <a:ext uri="{FF2B5EF4-FFF2-40B4-BE49-F238E27FC236}">
                  <a16:creationId xmlns:a16="http://schemas.microsoft.com/office/drawing/2014/main" id="{4D2660AA-EEF7-4669-8829-909AC6D6C5A7}"/>
                </a:ext>
              </a:extLst>
            </p:cNvPr>
            <p:cNvSpPr txBox="1"/>
            <p:nvPr/>
          </p:nvSpPr>
          <p:spPr>
            <a:xfrm>
              <a:off x="6289792" y="9679901"/>
              <a:ext cx="3835563" cy="1164614"/>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algn="ctr">
                <a:lnSpc>
                  <a:spcPct val="150000"/>
                </a:lnSpc>
              </a:pPr>
              <a:r>
                <a:rPr lang="fr-FR" sz="1600" b="1" dirty="0">
                  <a:latin typeface="Helvetica" pitchFamily="2" charset="0"/>
                  <a:ea typeface="Open Sans" panose="020B0606030504020204" pitchFamily="34" charset="0"/>
                  <a:cs typeface="Open Sans" panose="020B0606030504020204" pitchFamily="34" charset="0"/>
                </a:rPr>
                <a:t>est la valeur du marché des UAVs </a:t>
              </a:r>
            </a:p>
            <a:p>
              <a:pPr algn="ctr">
                <a:lnSpc>
                  <a:spcPct val="150000"/>
                </a:lnSpc>
              </a:pPr>
              <a:r>
                <a:rPr lang="fr-FR" sz="1600" b="1" dirty="0">
                  <a:latin typeface="Helvetica" pitchFamily="2" charset="0"/>
                  <a:ea typeface="Open Sans" panose="020B0606030504020204" pitchFamily="34" charset="0"/>
                  <a:cs typeface="Open Sans" panose="020B0606030504020204" pitchFamily="34" charset="0"/>
                </a:rPr>
                <a:t>estimée à l’horizon 2030 </a:t>
              </a:r>
              <a:r>
                <a:rPr lang="en-US" sz="1600" b="1" dirty="0">
                  <a:latin typeface="Helvetica" pitchFamily="2" charset="0"/>
                  <a:ea typeface="Open Sans" panose="020B0606030504020204" pitchFamily="34" charset="0"/>
                  <a:cs typeface="Open Sans" panose="020B0606030504020204" pitchFamily="34" charset="0"/>
                </a:rPr>
                <a:t>[1].</a:t>
              </a:r>
              <a:endParaRPr lang="fr-FR" sz="1600" b="1" dirty="0">
                <a:latin typeface="Helvetica" pitchFamily="2" charset="0"/>
                <a:ea typeface="Open Sans" panose="020B0606030504020204" pitchFamily="34" charset="0"/>
                <a:cs typeface="Open Sans" panose="020B0606030504020204" pitchFamily="34" charset="0"/>
              </a:endParaRPr>
            </a:p>
            <a:p>
              <a:pPr marL="285771" indent="-285771" algn="ctr">
                <a:lnSpc>
                  <a:spcPct val="150000"/>
                </a:lnSpc>
                <a:buFont typeface="Arial" panose="020B0604020202020204" pitchFamily="34" charset="0"/>
                <a:buChar char="•"/>
              </a:pPr>
              <a:endParaRPr lang="fr-FR" sz="1600" b="1" dirty="0">
                <a:latin typeface="Helvetica" pitchFamily="2"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815B6809-DA9D-4FC0-893B-38F4AB2DF8B1}"/>
                </a:ext>
              </a:extLst>
            </p:cNvPr>
            <p:cNvSpPr txBox="1"/>
            <p:nvPr/>
          </p:nvSpPr>
          <p:spPr>
            <a:xfrm>
              <a:off x="5967821" y="7693335"/>
              <a:ext cx="789383" cy="167654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algn="ctr">
                <a:lnSpc>
                  <a:spcPct val="150000"/>
                </a:lnSpc>
              </a:pPr>
              <a:r>
                <a:rPr lang="fr-FR" sz="7801" b="1" dirty="0">
                  <a:latin typeface="Helvetica" pitchFamily="2" charset="0"/>
                  <a:ea typeface="Open Sans" panose="020B0606030504020204" pitchFamily="34" charset="0"/>
                  <a:cs typeface="Open Sans" panose="020B0606030504020204" pitchFamily="34" charset="0"/>
                </a:rPr>
                <a:t>$</a:t>
              </a:r>
            </a:p>
          </p:txBody>
        </p:sp>
        <p:sp>
          <p:nvSpPr>
            <p:cNvPr id="49" name="TextBox 48">
              <a:extLst>
                <a:ext uri="{FF2B5EF4-FFF2-40B4-BE49-F238E27FC236}">
                  <a16:creationId xmlns:a16="http://schemas.microsoft.com/office/drawing/2014/main" id="{2D1BFF8B-DDDA-444F-81E7-0973691F7971}"/>
                </a:ext>
              </a:extLst>
            </p:cNvPr>
            <p:cNvSpPr txBox="1"/>
            <p:nvPr/>
          </p:nvSpPr>
          <p:spPr>
            <a:xfrm>
              <a:off x="6441614" y="8075607"/>
              <a:ext cx="4012276" cy="1168590"/>
            </a:xfrm>
            <a:prstGeom prst="rect">
              <a:avLst/>
            </a:prstGeom>
            <a:solidFill>
              <a:schemeClr val="bg1">
                <a:alpha val="0"/>
              </a:schemeClr>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algn="just">
                <a:lnSpc>
                  <a:spcPct val="150000"/>
                </a:lnSpc>
              </a:pPr>
              <a:r>
                <a:rPr lang="fr-FR" sz="5300" b="1" dirty="0">
                  <a:latin typeface="Helvetica" pitchFamily="2" charset="0"/>
                  <a:ea typeface="Open Sans" panose="020B0606030504020204" pitchFamily="34" charset="0"/>
                  <a:cs typeface="Open Sans" panose="020B0606030504020204" pitchFamily="34" charset="0"/>
                </a:rPr>
                <a:t> 70,000,000</a:t>
              </a:r>
            </a:p>
          </p:txBody>
        </p:sp>
      </p:grpSp>
      <p:grpSp>
        <p:nvGrpSpPr>
          <p:cNvPr id="5" name="Group 4">
            <a:extLst>
              <a:ext uri="{FF2B5EF4-FFF2-40B4-BE49-F238E27FC236}">
                <a16:creationId xmlns:a16="http://schemas.microsoft.com/office/drawing/2014/main" id="{1706B45C-20CF-4264-BE97-422BF0AFA752}"/>
              </a:ext>
            </a:extLst>
          </p:cNvPr>
          <p:cNvGrpSpPr/>
          <p:nvPr/>
        </p:nvGrpSpPr>
        <p:grpSpPr>
          <a:xfrm>
            <a:off x="31986793" y="19077978"/>
            <a:ext cx="10313528" cy="2227154"/>
            <a:chOff x="33228491" y="17206197"/>
            <a:chExt cx="10313528" cy="2227154"/>
          </a:xfrm>
        </p:grpSpPr>
        <p:sp>
          <p:nvSpPr>
            <p:cNvPr id="19" name="TextBox 18">
              <a:extLst>
                <a:ext uri="{FF2B5EF4-FFF2-40B4-BE49-F238E27FC236}">
                  <a16:creationId xmlns:a16="http://schemas.microsoft.com/office/drawing/2014/main" id="{6B55C21E-30F1-4822-A8DA-6E202F0AB488}"/>
                </a:ext>
              </a:extLst>
            </p:cNvPr>
            <p:cNvSpPr txBox="1"/>
            <p:nvPr/>
          </p:nvSpPr>
          <p:spPr>
            <a:xfrm>
              <a:off x="35072416" y="17206197"/>
              <a:ext cx="8469603" cy="592726"/>
            </a:xfrm>
            <a:prstGeom prst="rect">
              <a:avLst/>
            </a:prstGeom>
            <a:noFill/>
          </p:spPr>
          <p:txBody>
            <a:bodyPr wrap="square" rtlCol="0">
              <a:spAutoFit/>
            </a:bodyPr>
            <a:lstStyle>
              <a:defPPr>
                <a:defRPr kern="1200" smtId="4294967295"/>
              </a:defPPr>
            </a:lstStyle>
            <a:p>
              <a:pPr algn="just">
                <a:lnSpc>
                  <a:spcPct val="150000"/>
                </a:lnSpc>
                <a:spcAft>
                  <a:spcPts val="1200"/>
                </a:spcAft>
                <a:defRPr/>
              </a:pPr>
              <a:endParaRPr lang="fr-FR" sz="2400" dirty="0">
                <a:latin typeface="Helvetica" pitchFamily="2" charset="0"/>
                <a:ea typeface="Open Sans" panose="020B0606030504020204" pitchFamily="34" charset="0"/>
                <a:cs typeface="Open Sans" panose="020B0606030504020204" pitchFamily="34" charset="0"/>
              </a:endParaRPr>
            </a:p>
          </p:txBody>
        </p:sp>
        <p:pic>
          <p:nvPicPr>
            <p:cNvPr id="55" name="Picture 6" descr="Free Goal And Target Icon, Symbol. PNG, SVG Download.">
              <a:extLst>
                <a:ext uri="{FF2B5EF4-FFF2-40B4-BE49-F238E27FC236}">
                  <a16:creationId xmlns:a16="http://schemas.microsoft.com/office/drawing/2014/main" id="{FA575B78-4A5B-4AAA-8DFF-030500807A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8491" y="17774552"/>
              <a:ext cx="1658799" cy="1658799"/>
            </a:xfrm>
            <a:prstGeom prst="rect">
              <a:avLst/>
            </a:prstGeom>
            <a:noFill/>
            <a:extLst>
              <a:ext uri="{909E8E84-426E-40DD-AFC4-6F175D3DCCD1}">
                <a14:hiddenFill xmlns:a14="http://schemas.microsoft.com/office/drawing/2010/main">
                  <a:solidFill>
                    <a:srgbClr val="FFFFFF"/>
                  </a:solidFill>
                </a14:hiddenFill>
              </a:ext>
            </a:extLst>
          </p:spPr>
        </p:pic>
      </p:grpSp>
      <p:pic>
        <p:nvPicPr>
          <p:cNvPr id="99" name="Picture 98" descr="Diagram, schematic&#10;&#10;Description automatically generated">
            <a:extLst>
              <a:ext uri="{FF2B5EF4-FFF2-40B4-BE49-F238E27FC236}">
                <a16:creationId xmlns:a16="http://schemas.microsoft.com/office/drawing/2014/main" id="{B14C81C9-C6FE-453B-8452-840F90E04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69043" y="13091283"/>
            <a:ext cx="10498582" cy="5430830"/>
          </a:xfrm>
          <a:prstGeom prst="rect">
            <a:avLst/>
          </a:prstGeom>
        </p:spPr>
      </p:pic>
      <p:sp>
        <p:nvSpPr>
          <p:cNvPr id="117" name="TextBox 116">
            <a:extLst>
              <a:ext uri="{FF2B5EF4-FFF2-40B4-BE49-F238E27FC236}">
                <a16:creationId xmlns:a16="http://schemas.microsoft.com/office/drawing/2014/main" id="{182AF568-A33D-4D94-99E2-0E4AE7BFFC5D}"/>
              </a:ext>
            </a:extLst>
          </p:cNvPr>
          <p:cNvSpPr txBox="1"/>
          <p:nvPr/>
        </p:nvSpPr>
        <p:spPr>
          <a:xfrm>
            <a:off x="31953135" y="24099280"/>
            <a:ext cx="10470593" cy="4524315"/>
          </a:xfrm>
          <a:prstGeom prst="rect">
            <a:avLst/>
          </a:prstGeom>
          <a:noFill/>
        </p:spPr>
        <p:txBody>
          <a:bodyPr wrap="square" rtlCol="0">
            <a:spAutoFit/>
          </a:bodyPr>
          <a:lstStyle>
            <a:defPPr>
              <a:defRPr kern="1200" smtId="4294967295"/>
            </a:defPPr>
          </a:lstStyle>
          <a:p>
            <a:pPr algn="just"/>
            <a:r>
              <a:rPr lang="en-US" sz="1600" dirty="0">
                <a:latin typeface="Helvetica" pitchFamily="2" charset="0"/>
                <a:ea typeface="Open Sans" panose="020B0606030504020204" pitchFamily="34" charset="0"/>
                <a:cs typeface="Open Sans" panose="020B0606030504020204" pitchFamily="34" charset="0"/>
              </a:rPr>
              <a:t>[1]. Commercial Drone Market Size, Share &amp; Trends Analysis Report By Product (Fixed-wing, Rotary Blade, Hybrid), By Application, By End-use, By Region, And Segment Forecasts, 2021 – 2028. </a:t>
            </a:r>
          </a:p>
          <a:p>
            <a:pPr marL="342925" indent="-342925" algn="just">
              <a:buFont typeface="Arial" panose="020B0604020202020204" pitchFamily="34" charset="0"/>
              <a:buChar char="•"/>
            </a:pPr>
            <a:endParaRPr lang="en-US" sz="1600" dirty="0">
              <a:latin typeface="Helvetica" pitchFamily="2" charset="0"/>
              <a:ea typeface="Open Sans" panose="020B0606030504020204" pitchFamily="34" charset="0"/>
              <a:cs typeface="Open Sans" panose="020B0606030504020204" pitchFamily="34" charset="0"/>
            </a:endParaRPr>
          </a:p>
          <a:p>
            <a:pPr algn="just"/>
            <a:r>
              <a:rPr lang="en-US" sz="1600" dirty="0">
                <a:latin typeface="Helvetica" pitchFamily="2" charset="0"/>
                <a:ea typeface="Open Sans" panose="020B0606030504020204" pitchFamily="34" charset="0"/>
                <a:cs typeface="Open Sans" panose="020B0606030504020204" pitchFamily="34" charset="0"/>
              </a:rPr>
              <a:t>[2]. Ashleigh Townsend, Immanuel N. Jiya, Christiaan Martinson, Dmitri Bessarabov, Rupert Gouws, A comprehensive review of energy sources for unmanned aerial vehicles, their shortfalls and opportunities for improvements,  Heliyon, Volume 6, Issue 11, 2020. </a:t>
            </a:r>
          </a:p>
          <a:p>
            <a:pPr marL="342925" indent="-342925" algn="just">
              <a:buFont typeface="Arial" panose="020B0604020202020204" pitchFamily="34" charset="0"/>
              <a:buChar char="•"/>
            </a:pPr>
            <a:endParaRPr lang="en-US" sz="1600" dirty="0">
              <a:latin typeface="Helvetica" pitchFamily="2" charset="0"/>
              <a:ea typeface="Open Sans" panose="020B0606030504020204" pitchFamily="34" charset="0"/>
              <a:cs typeface="Open Sans" panose="020B0606030504020204" pitchFamily="34" charset="0"/>
            </a:endParaRPr>
          </a:p>
          <a:p>
            <a:pPr algn="just"/>
            <a:r>
              <a:rPr lang="en-US" sz="1600" dirty="0">
                <a:latin typeface="Helvetica" pitchFamily="2" charset="0"/>
                <a:ea typeface="Open Sans" panose="020B0606030504020204" pitchFamily="34" charset="0"/>
                <a:cs typeface="Open Sans" panose="020B0606030504020204" pitchFamily="34" charset="0"/>
              </a:rPr>
              <a:t>[3].  A. Trotta, M. D. Felice, F. Montori, K. R. Chowdhury and L. Bononi, "Joint Coverage, Connectivity, and Charging Strategies for Distributed UAV Networks," in IEEE Transactions on Robotics, vol. 34, no. 4, pp. 883-900, Aug. 2018, doi: 10.1109/TRO.2018.2839087.</a:t>
            </a:r>
          </a:p>
          <a:p>
            <a:pPr algn="just"/>
            <a:endParaRPr lang="en-US" sz="1600" dirty="0">
              <a:latin typeface="Helvetica" pitchFamily="2" charset="0"/>
              <a:ea typeface="Open Sans" panose="020B0606030504020204" pitchFamily="34" charset="0"/>
              <a:cs typeface="Open Sans" panose="020B0606030504020204" pitchFamily="34" charset="0"/>
            </a:endParaRPr>
          </a:p>
          <a:p>
            <a:pPr algn="just"/>
            <a:r>
              <a:rPr lang="en-US" sz="1600" dirty="0">
                <a:latin typeface="Helvetica" pitchFamily="2" charset="0"/>
                <a:ea typeface="Open Sans" panose="020B0606030504020204" pitchFamily="34" charset="0"/>
                <a:cs typeface="Open Sans" panose="020B0606030504020204" pitchFamily="34" charset="0"/>
              </a:rPr>
              <a:t>[4].  Lavinia Amorosi, Luca Chiaraviglio, Jaime Galán-Jiménez, "Optimal Energy Management of UAV-Based Cellular Networks Powered by Solar Panels and Batteries: Formulation and Solutions", Access IEEE, vol. 7, pp. 53698-53717, 2019. </a:t>
            </a:r>
          </a:p>
          <a:p>
            <a:pPr marL="285771" indent="-285771" algn="just">
              <a:buFont typeface="Arial" panose="020B0604020202020204" pitchFamily="34" charset="0"/>
              <a:buChar char="•"/>
            </a:pPr>
            <a:endParaRPr lang="en-US" sz="1600" dirty="0">
              <a:latin typeface="Helvetica" pitchFamily="2" charset="0"/>
              <a:ea typeface="Open Sans" panose="020B0606030504020204" pitchFamily="34" charset="0"/>
              <a:cs typeface="Open Sans" panose="020B0606030504020204" pitchFamily="34" charset="0"/>
            </a:endParaRPr>
          </a:p>
          <a:p>
            <a:pPr algn="just"/>
            <a:r>
              <a:rPr lang="en-US" sz="1600" dirty="0">
                <a:latin typeface="Helvetica" pitchFamily="2" charset="0"/>
                <a:ea typeface="Open Sans" panose="020B0606030504020204" pitchFamily="34" charset="0"/>
                <a:cs typeface="Open Sans" panose="020B0606030504020204" pitchFamily="34" charset="0"/>
              </a:rPr>
              <a:t>[5].  C. Zhong, Z. Lu, M. C. Gursoy and S. Velipasalar, "A Deep Actor-Critic Reinforcement Learning Framework for Dynamic Multichannel Access," in IEEE Transactions on Cognitive Communications and Networking, vol. 5, no. 4, pp. 1125-1139, Dec. 2019, doi: 10.1109/TCCN.2019.2952909.</a:t>
            </a:r>
          </a:p>
        </p:txBody>
      </p:sp>
      <p:sp>
        <p:nvSpPr>
          <p:cNvPr id="26" name="Text Box 6">
            <a:extLst>
              <a:ext uri="{FF2B5EF4-FFF2-40B4-BE49-F238E27FC236}">
                <a16:creationId xmlns:a16="http://schemas.microsoft.com/office/drawing/2014/main" id="{F9D48BD3-63B9-4BB5-8FAB-4502CDD0636F}"/>
              </a:ext>
            </a:extLst>
          </p:cNvPr>
          <p:cNvSpPr txBox="1">
            <a:spLocks noChangeArrowheads="1"/>
          </p:cNvSpPr>
          <p:nvPr/>
        </p:nvSpPr>
        <p:spPr bwMode="auto">
          <a:xfrm>
            <a:off x="12265547" y="17791927"/>
            <a:ext cx="18018558" cy="574068"/>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ctr">
              <a:lnSpc>
                <a:spcPct val="150000"/>
              </a:lnSpc>
            </a:pPr>
            <a:endParaRPr lang="fr-FR" sz="2310" b="1" dirty="0">
              <a:solidFill>
                <a:schemeClr val="tx1">
                  <a:lumMod val="95000"/>
                  <a:lumOff val="5000"/>
                </a:schemeClr>
              </a:solidFill>
              <a:latin typeface="Helvetica" pitchFamily="2" charset="0"/>
              <a:ea typeface="Open Sans" panose="020B0606030504020204" pitchFamily="34" charset="0"/>
              <a:cs typeface="Open Sans" panose="020B0606030504020204" pitchFamily="34" charset="0"/>
            </a:endParaRPr>
          </a:p>
        </p:txBody>
      </p:sp>
      <p:sp>
        <p:nvSpPr>
          <p:cNvPr id="56" name="Rounded Rectangle 9">
            <a:extLst>
              <a:ext uri="{FF2B5EF4-FFF2-40B4-BE49-F238E27FC236}">
                <a16:creationId xmlns:a16="http://schemas.microsoft.com/office/drawing/2014/main" id="{AFDA8CA0-5762-47AC-A940-C6BA5A5CC77F}"/>
              </a:ext>
            </a:extLst>
          </p:cNvPr>
          <p:cNvSpPr/>
          <p:nvPr/>
        </p:nvSpPr>
        <p:spPr>
          <a:xfrm>
            <a:off x="12090159" y="17699967"/>
            <a:ext cx="18510466" cy="1262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A" sz="7401" dirty="0">
              <a:latin typeface="Helvetica" pitchFamily="2" charset="0"/>
            </a:endParaRPr>
          </a:p>
        </p:txBody>
      </p:sp>
      <p:grpSp>
        <p:nvGrpSpPr>
          <p:cNvPr id="118" name="Group 117">
            <a:extLst>
              <a:ext uri="{FF2B5EF4-FFF2-40B4-BE49-F238E27FC236}">
                <a16:creationId xmlns:a16="http://schemas.microsoft.com/office/drawing/2014/main" id="{3339F51A-3D04-4CAE-BDD5-BCE8FFC2D81C}"/>
              </a:ext>
            </a:extLst>
          </p:cNvPr>
          <p:cNvGrpSpPr/>
          <p:nvPr/>
        </p:nvGrpSpPr>
        <p:grpSpPr>
          <a:xfrm>
            <a:off x="11736188" y="16278416"/>
            <a:ext cx="19297997" cy="1013839"/>
            <a:chOff x="1057117" y="4902867"/>
            <a:chExt cx="19297997" cy="703036"/>
          </a:xfrm>
        </p:grpSpPr>
        <p:sp>
          <p:nvSpPr>
            <p:cNvPr id="119" name="Rectangle 10">
              <a:extLst>
                <a:ext uri="{FF2B5EF4-FFF2-40B4-BE49-F238E27FC236}">
                  <a16:creationId xmlns:a16="http://schemas.microsoft.com/office/drawing/2014/main" id="{C44DF563-402C-446F-A3F2-980C62C9EE02}"/>
                </a:ext>
              </a:extLst>
            </p:cNvPr>
            <p:cNvSpPr>
              <a:spLocks noChangeArrowheads="1"/>
            </p:cNvSpPr>
            <p:nvPr/>
          </p:nvSpPr>
          <p:spPr bwMode="auto">
            <a:xfrm>
              <a:off x="1057117" y="4902867"/>
              <a:ext cx="19222442" cy="703036"/>
            </a:xfrm>
            <a:prstGeom prst="rect">
              <a:avLst/>
            </a:prstGeom>
            <a:gradFill>
              <a:gsLst>
                <a:gs pos="100000">
                  <a:srgbClr val="154972"/>
                </a:gs>
                <a:gs pos="53000">
                  <a:srgbClr val="257DB9"/>
                </a:gs>
                <a:gs pos="0">
                  <a:srgbClr val="154972"/>
                </a:gs>
              </a:gsLst>
              <a:lin ang="0" scaled="0"/>
            </a:gradFill>
            <a:ln/>
          </p:spPr>
          <p:style>
            <a:lnRef idx="1">
              <a:schemeClr val="accent1"/>
            </a:lnRef>
            <a:fillRef idx="3">
              <a:schemeClr val="accent1"/>
            </a:fillRef>
            <a:effectRef idx="2">
              <a:schemeClr val="accent1"/>
            </a:effectRef>
            <a:fontRef idx="minor">
              <a:schemeClr val="lt1"/>
            </a:fontRef>
          </p:style>
          <p:txBody>
            <a:bodyPr wrap="none" lIns="91417" tIns="48768" rIns="91417" bIns="45709" anchor="ctr" anchorCtr="0"/>
            <a:lstStyle>
              <a:defPPr>
                <a:defRPr kern="1200" smtId="4294967295"/>
              </a:defPPr>
            </a:lstStyle>
            <a:p>
              <a:pPr algn="ctr" defTabSz="3135441"/>
              <a:r>
                <a:rPr lang="fr-FR" sz="3200" b="1" dirty="0">
                  <a:latin typeface="Helvetica" pitchFamily="2" charset="0"/>
                </a:rPr>
                <a:t>Objectif de la thèse</a:t>
              </a:r>
            </a:p>
          </p:txBody>
        </p:sp>
        <p:pic>
          <p:nvPicPr>
            <p:cNvPr id="120" name="Picture 119" descr="Logo&#10;&#10;Description automatically generated">
              <a:extLst>
                <a:ext uri="{FF2B5EF4-FFF2-40B4-BE49-F238E27FC236}">
                  <a16:creationId xmlns:a16="http://schemas.microsoft.com/office/drawing/2014/main" id="{FCF14698-E486-4C16-8C73-73ECB8B6D9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94" t="27559" r="41072" b="50147"/>
            <a:stretch/>
          </p:blipFill>
          <p:spPr>
            <a:xfrm flipH="1">
              <a:off x="18992222" y="4905551"/>
              <a:ext cx="1362892" cy="690395"/>
            </a:xfrm>
            <a:prstGeom prst="rect">
              <a:avLst/>
            </a:prstGeom>
          </p:spPr>
        </p:pic>
      </p:grpSp>
      <p:grpSp>
        <p:nvGrpSpPr>
          <p:cNvPr id="162" name="Group 161">
            <a:extLst>
              <a:ext uri="{FF2B5EF4-FFF2-40B4-BE49-F238E27FC236}">
                <a16:creationId xmlns:a16="http://schemas.microsoft.com/office/drawing/2014/main" id="{EB21AAAA-52E7-4EAF-8B38-AD9AB2A23186}"/>
              </a:ext>
            </a:extLst>
          </p:cNvPr>
          <p:cNvGrpSpPr/>
          <p:nvPr/>
        </p:nvGrpSpPr>
        <p:grpSpPr>
          <a:xfrm>
            <a:off x="11684165" y="19021637"/>
            <a:ext cx="19398920" cy="9669732"/>
            <a:chOff x="11801988" y="18623055"/>
            <a:chExt cx="19398920" cy="9669732"/>
          </a:xfrm>
        </p:grpSpPr>
        <p:sp>
          <p:nvSpPr>
            <p:cNvPr id="52" name="TextBox 51">
              <a:extLst>
                <a:ext uri="{FF2B5EF4-FFF2-40B4-BE49-F238E27FC236}">
                  <a16:creationId xmlns:a16="http://schemas.microsoft.com/office/drawing/2014/main" id="{11350BA2-3E97-44C4-A341-0F263C578A2A}"/>
                </a:ext>
              </a:extLst>
            </p:cNvPr>
            <p:cNvSpPr txBox="1"/>
            <p:nvPr/>
          </p:nvSpPr>
          <p:spPr>
            <a:xfrm>
              <a:off x="12238922" y="27277124"/>
              <a:ext cx="6960938" cy="1015663"/>
            </a:xfrm>
            <a:prstGeom prst="rect">
              <a:avLst/>
            </a:prstGeom>
            <a:noFill/>
          </p:spPr>
          <p:txBody>
            <a:bodyPr wrap="square" rtlCol="0">
              <a:spAutoFit/>
            </a:bodyPr>
            <a:lstStyle/>
            <a:p>
              <a:pPr algn="ctr"/>
              <a:r>
                <a:rPr lang="fr-FR" sz="2000" b="1" dirty="0">
                  <a:solidFill>
                    <a:srgbClr val="FF0000"/>
                  </a:solidFill>
                  <a:latin typeface="Helvetica" pitchFamily="2" charset="0"/>
                </a:rPr>
                <a:t>Cas de stations de chargement fixes: </a:t>
              </a:r>
              <a:r>
                <a:rPr lang="fr-FR" sz="2000" b="1" dirty="0">
                  <a:solidFill>
                    <a:srgbClr val="154972"/>
                  </a:solidFill>
                  <a:latin typeface="Helvetica" pitchFamily="2" charset="0"/>
                </a:rPr>
                <a:t>les drones s’organisent de manière autonome pour se recharger sur des stations de chargement fixes.</a:t>
              </a:r>
            </a:p>
          </p:txBody>
        </p:sp>
        <p:sp>
          <p:nvSpPr>
            <p:cNvPr id="53" name="TextBox 52">
              <a:extLst>
                <a:ext uri="{FF2B5EF4-FFF2-40B4-BE49-F238E27FC236}">
                  <a16:creationId xmlns:a16="http://schemas.microsoft.com/office/drawing/2014/main" id="{7A3079D3-4EEA-4AB7-892B-86A74AC36D21}"/>
                </a:ext>
              </a:extLst>
            </p:cNvPr>
            <p:cNvSpPr txBox="1"/>
            <p:nvPr/>
          </p:nvSpPr>
          <p:spPr>
            <a:xfrm>
              <a:off x="22398469" y="27277124"/>
              <a:ext cx="6960938" cy="1015663"/>
            </a:xfrm>
            <a:prstGeom prst="rect">
              <a:avLst/>
            </a:prstGeom>
            <a:noFill/>
          </p:spPr>
          <p:txBody>
            <a:bodyPr wrap="square" rtlCol="0">
              <a:spAutoFit/>
            </a:bodyPr>
            <a:lstStyle/>
            <a:p>
              <a:pPr algn="ctr"/>
              <a:r>
                <a:rPr lang="fr-FR" sz="2000" b="1" dirty="0">
                  <a:solidFill>
                    <a:srgbClr val="FF0000"/>
                  </a:solidFill>
                  <a:latin typeface="Helvetica" pitchFamily="2" charset="0"/>
                </a:rPr>
                <a:t>Cas de stations de chargement mobiles : </a:t>
              </a:r>
              <a:r>
                <a:rPr lang="fr-FR" sz="2000" b="1" dirty="0">
                  <a:solidFill>
                    <a:srgbClr val="154972"/>
                  </a:solidFill>
                  <a:latin typeface="Helvetica" pitchFamily="2" charset="0"/>
                </a:rPr>
                <a:t>les stations de chargement mobiles s’adaptent à la mission des drones pour assurer un rechargement optimisé. </a:t>
              </a:r>
            </a:p>
          </p:txBody>
        </p:sp>
        <p:pic>
          <p:nvPicPr>
            <p:cNvPr id="122" name="Picture 2" descr="Image preview">
              <a:extLst>
                <a:ext uri="{FF2B5EF4-FFF2-40B4-BE49-F238E27FC236}">
                  <a16:creationId xmlns:a16="http://schemas.microsoft.com/office/drawing/2014/main" id="{C31B6241-A287-44E4-B4C6-CD9A3BBAE51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381"/>
            <a:stretch/>
          </p:blipFill>
          <p:spPr bwMode="auto">
            <a:xfrm>
              <a:off x="11801988" y="18623055"/>
              <a:ext cx="9190917" cy="854436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descr="Image preview">
              <a:extLst>
                <a:ext uri="{FF2B5EF4-FFF2-40B4-BE49-F238E27FC236}">
                  <a16:creationId xmlns:a16="http://schemas.microsoft.com/office/drawing/2014/main" id="{BC90BFBF-81FB-4DA9-B368-2B2F094855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03594" y="18732765"/>
              <a:ext cx="9497314" cy="854436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BA01D8CE-0A41-4B69-9E3C-D917B12A2E1B}"/>
              </a:ext>
            </a:extLst>
          </p:cNvPr>
          <p:cNvSpPr txBox="1"/>
          <p:nvPr/>
        </p:nvSpPr>
        <p:spPr>
          <a:xfrm>
            <a:off x="12168192" y="6956169"/>
            <a:ext cx="10483570" cy="592726"/>
          </a:xfrm>
          <a:prstGeom prst="rect">
            <a:avLst/>
          </a:prstGeom>
          <a:noFill/>
        </p:spPr>
        <p:txBody>
          <a:bodyPr wrap="square" rtlCol="0">
            <a:spAutoFit/>
          </a:bodyPr>
          <a:lstStyle>
            <a:defPPr>
              <a:defRPr kern="1200" smtId="4294967295"/>
            </a:defPPr>
          </a:lstStyle>
          <a:p>
            <a:pPr marL="285771" indent="-285771" algn="just">
              <a:lnSpc>
                <a:spcPct val="150000"/>
              </a:lnSpc>
              <a:buFont typeface="Arial" panose="020B0604020202020204" pitchFamily="34" charset="0"/>
              <a:buChar char="•"/>
            </a:pPr>
            <a:endParaRPr lang="fr-FR" sz="2400" dirty="0">
              <a:latin typeface="Helvetica" pitchFamily="2" charset="0"/>
              <a:ea typeface="Open Sans" panose="020B0606030504020204" pitchFamily="34" charset="0"/>
              <a:cs typeface="Open Sans" panose="020B0606030504020204" pitchFamily="34" charset="0"/>
            </a:endParaRPr>
          </a:p>
        </p:txBody>
      </p:sp>
      <p:grpSp>
        <p:nvGrpSpPr>
          <p:cNvPr id="179" name="Group 178">
            <a:extLst>
              <a:ext uri="{FF2B5EF4-FFF2-40B4-BE49-F238E27FC236}">
                <a16:creationId xmlns:a16="http://schemas.microsoft.com/office/drawing/2014/main" id="{B4841D9C-A85C-49A3-8AEE-3D42EC6D74DE}"/>
              </a:ext>
            </a:extLst>
          </p:cNvPr>
          <p:cNvGrpSpPr/>
          <p:nvPr/>
        </p:nvGrpSpPr>
        <p:grpSpPr>
          <a:xfrm>
            <a:off x="22719668" y="6776353"/>
            <a:ext cx="8112082" cy="8588964"/>
            <a:chOff x="22719668" y="6660607"/>
            <a:chExt cx="8112082" cy="8588964"/>
          </a:xfrm>
        </p:grpSpPr>
        <p:pic>
          <p:nvPicPr>
            <p:cNvPr id="178" name="Picture 177" descr="Diagram&#10;&#10;Description automatically generated">
              <a:extLst>
                <a:ext uri="{FF2B5EF4-FFF2-40B4-BE49-F238E27FC236}">
                  <a16:creationId xmlns:a16="http://schemas.microsoft.com/office/drawing/2014/main" id="{39BEDE7A-8FD9-478F-8B8E-2685ECA80D8F}"/>
                </a:ext>
              </a:extLst>
            </p:cNvPr>
            <p:cNvPicPr>
              <a:picLocks noChangeAspect="1"/>
            </p:cNvPicPr>
            <p:nvPr/>
          </p:nvPicPr>
          <p:blipFill>
            <a:blip r:embed="rId11"/>
            <a:stretch>
              <a:fillRect/>
            </a:stretch>
          </p:blipFill>
          <p:spPr>
            <a:xfrm>
              <a:off x="22719668" y="6660607"/>
              <a:ext cx="8112082" cy="7548742"/>
            </a:xfrm>
            <a:prstGeom prst="rect">
              <a:avLst/>
            </a:prstGeom>
          </p:spPr>
        </p:pic>
        <p:sp>
          <p:nvSpPr>
            <p:cNvPr id="51" name="TextBox 50">
              <a:extLst>
                <a:ext uri="{FF2B5EF4-FFF2-40B4-BE49-F238E27FC236}">
                  <a16:creationId xmlns:a16="http://schemas.microsoft.com/office/drawing/2014/main" id="{14FBFE31-6AB8-4116-B27E-8BA60FE34A14}"/>
                </a:ext>
              </a:extLst>
            </p:cNvPr>
            <p:cNvSpPr txBox="1"/>
            <p:nvPr/>
          </p:nvSpPr>
          <p:spPr>
            <a:xfrm>
              <a:off x="24067102" y="14521579"/>
              <a:ext cx="6030586" cy="727992"/>
            </a:xfrm>
            <a:prstGeom prst="rect">
              <a:avLst/>
            </a:prstGeom>
            <a:noFill/>
          </p:spPr>
          <p:txBody>
            <a:bodyPr wrap="square" rtlCol="0">
              <a:spAutoFit/>
            </a:bodyPr>
            <a:lstStyle/>
            <a:p>
              <a:pPr algn="ctr"/>
              <a:r>
                <a:rPr lang="fr-FR" sz="2000" dirty="0">
                  <a:latin typeface="Helvetica" pitchFamily="2" charset="0"/>
                </a:rPr>
                <a:t>Contraintes de formulation de la stratégie </a:t>
              </a:r>
            </a:p>
            <a:p>
              <a:pPr algn="ctr"/>
              <a:r>
                <a:rPr lang="fr-FR" sz="2000" dirty="0">
                  <a:latin typeface="Helvetica" pitchFamily="2" charset="0"/>
                </a:rPr>
                <a:t>de chargement optimisée</a:t>
              </a:r>
            </a:p>
          </p:txBody>
        </p:sp>
      </p:grpSp>
      <p:grpSp>
        <p:nvGrpSpPr>
          <p:cNvPr id="9" name="Group 8">
            <a:extLst>
              <a:ext uri="{FF2B5EF4-FFF2-40B4-BE49-F238E27FC236}">
                <a16:creationId xmlns:a16="http://schemas.microsoft.com/office/drawing/2014/main" id="{123A2AA7-BDCE-4F4D-9877-42CD7431438D}"/>
              </a:ext>
            </a:extLst>
          </p:cNvPr>
          <p:cNvGrpSpPr/>
          <p:nvPr/>
        </p:nvGrpSpPr>
        <p:grpSpPr>
          <a:xfrm>
            <a:off x="168940" y="5273384"/>
            <a:ext cx="10804537" cy="1013839"/>
            <a:chOff x="245443" y="4902867"/>
            <a:chExt cx="10804537" cy="703036"/>
          </a:xfrm>
        </p:grpSpPr>
        <p:sp>
          <p:nvSpPr>
            <p:cNvPr id="10" name="Rectangle 10">
              <a:extLst>
                <a:ext uri="{FF2B5EF4-FFF2-40B4-BE49-F238E27FC236}">
                  <a16:creationId xmlns:a16="http://schemas.microsoft.com/office/drawing/2014/main" id="{2E8BD488-0861-5A4A-B8BC-E8FA9724D236}"/>
                </a:ext>
              </a:extLst>
            </p:cNvPr>
            <p:cNvSpPr>
              <a:spLocks noChangeArrowheads="1"/>
            </p:cNvSpPr>
            <p:nvPr/>
          </p:nvSpPr>
          <p:spPr bwMode="auto">
            <a:xfrm>
              <a:off x="245443" y="4902867"/>
              <a:ext cx="10804537" cy="703036"/>
            </a:xfrm>
            <a:prstGeom prst="rect">
              <a:avLst/>
            </a:prstGeom>
            <a:gradFill>
              <a:gsLst>
                <a:gs pos="100000">
                  <a:srgbClr val="154972"/>
                </a:gs>
                <a:gs pos="53000">
                  <a:srgbClr val="257DB9"/>
                </a:gs>
                <a:gs pos="0">
                  <a:srgbClr val="154972"/>
                </a:gs>
              </a:gsLst>
              <a:lin ang="0" scaled="0"/>
            </a:gradFill>
            <a:ln/>
          </p:spPr>
          <p:style>
            <a:lnRef idx="1">
              <a:schemeClr val="accent1"/>
            </a:lnRef>
            <a:fillRef idx="3">
              <a:schemeClr val="accent1"/>
            </a:fillRef>
            <a:effectRef idx="2">
              <a:schemeClr val="accent1"/>
            </a:effectRef>
            <a:fontRef idx="minor">
              <a:schemeClr val="lt1"/>
            </a:fontRef>
          </p:style>
          <p:txBody>
            <a:bodyPr wrap="none" lIns="91417" tIns="48768" rIns="91417" bIns="45709" anchor="ctr" anchorCtr="0"/>
            <a:lstStyle>
              <a:defPPr>
                <a:defRPr kern="1200" smtId="4294967295"/>
              </a:defPPr>
            </a:lstStyle>
            <a:p>
              <a:pPr algn="ctr" defTabSz="3135441"/>
              <a:r>
                <a:rPr lang="fr-FR" sz="3200" b="1" dirty="0">
                  <a:latin typeface="Helvetica" pitchFamily="2" charset="0"/>
                </a:rPr>
                <a:t>Contexte de recherche</a:t>
              </a:r>
            </a:p>
          </p:txBody>
        </p:sp>
        <p:pic>
          <p:nvPicPr>
            <p:cNvPr id="11" name="Picture 10" descr="Logo&#10;&#10;Description automatically generated">
              <a:extLst>
                <a:ext uri="{FF2B5EF4-FFF2-40B4-BE49-F238E27FC236}">
                  <a16:creationId xmlns:a16="http://schemas.microsoft.com/office/drawing/2014/main" id="{5535DCBE-43D5-A448-9FF3-FF097E19BF1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94" t="27559" r="41072" b="50147"/>
            <a:stretch/>
          </p:blipFill>
          <p:spPr>
            <a:xfrm flipH="1">
              <a:off x="9672055" y="4905551"/>
              <a:ext cx="1362892" cy="690395"/>
            </a:xfrm>
            <a:prstGeom prst="rect">
              <a:avLst/>
            </a:prstGeom>
          </p:spPr>
        </p:pic>
      </p:grpSp>
      <p:grpSp>
        <p:nvGrpSpPr>
          <p:cNvPr id="103" name="Group 102">
            <a:extLst>
              <a:ext uri="{FF2B5EF4-FFF2-40B4-BE49-F238E27FC236}">
                <a16:creationId xmlns:a16="http://schemas.microsoft.com/office/drawing/2014/main" id="{6B5C4671-97E1-4D21-B378-1EE4925BFC7C}"/>
              </a:ext>
            </a:extLst>
          </p:cNvPr>
          <p:cNvGrpSpPr/>
          <p:nvPr/>
        </p:nvGrpSpPr>
        <p:grpSpPr>
          <a:xfrm>
            <a:off x="11734626" y="5273384"/>
            <a:ext cx="19348459" cy="1013839"/>
            <a:chOff x="1057117" y="4902867"/>
            <a:chExt cx="19297997" cy="703036"/>
          </a:xfrm>
        </p:grpSpPr>
        <p:sp>
          <p:nvSpPr>
            <p:cNvPr id="104" name="Rectangle 10">
              <a:extLst>
                <a:ext uri="{FF2B5EF4-FFF2-40B4-BE49-F238E27FC236}">
                  <a16:creationId xmlns:a16="http://schemas.microsoft.com/office/drawing/2014/main" id="{C0BF9CD0-91F3-405C-B451-B51C70B87E01}"/>
                </a:ext>
              </a:extLst>
            </p:cNvPr>
            <p:cNvSpPr>
              <a:spLocks noChangeArrowheads="1"/>
            </p:cNvSpPr>
            <p:nvPr/>
          </p:nvSpPr>
          <p:spPr bwMode="auto">
            <a:xfrm>
              <a:off x="1057117" y="4902867"/>
              <a:ext cx="19222442" cy="703036"/>
            </a:xfrm>
            <a:prstGeom prst="rect">
              <a:avLst/>
            </a:prstGeom>
            <a:gradFill>
              <a:gsLst>
                <a:gs pos="100000">
                  <a:srgbClr val="154972"/>
                </a:gs>
                <a:gs pos="53000">
                  <a:srgbClr val="257DB9"/>
                </a:gs>
                <a:gs pos="0">
                  <a:srgbClr val="154972"/>
                </a:gs>
              </a:gsLst>
              <a:lin ang="0" scaled="0"/>
            </a:gradFill>
            <a:ln/>
          </p:spPr>
          <p:style>
            <a:lnRef idx="1">
              <a:schemeClr val="accent1"/>
            </a:lnRef>
            <a:fillRef idx="3">
              <a:schemeClr val="accent1"/>
            </a:fillRef>
            <a:effectRef idx="2">
              <a:schemeClr val="accent1"/>
            </a:effectRef>
            <a:fontRef idx="minor">
              <a:schemeClr val="lt1"/>
            </a:fontRef>
          </p:style>
          <p:txBody>
            <a:bodyPr wrap="none" lIns="91417" tIns="48768" rIns="91417" bIns="45709" anchor="ctr" anchorCtr="0"/>
            <a:lstStyle>
              <a:defPPr>
                <a:defRPr kern="1200" smtId="4294967295"/>
              </a:defPPr>
            </a:lstStyle>
            <a:p>
              <a:pPr algn="ctr" defTabSz="3135441"/>
              <a:r>
                <a:rPr lang="fr-FR" sz="3200" b="1" dirty="0">
                  <a:latin typeface="Helvetica" pitchFamily="2" charset="0"/>
                </a:rPr>
                <a:t>Problématique</a:t>
              </a:r>
            </a:p>
          </p:txBody>
        </p:sp>
        <p:pic>
          <p:nvPicPr>
            <p:cNvPr id="105" name="Picture 104" descr="Logo&#10;&#10;Description automatically generated">
              <a:extLst>
                <a:ext uri="{FF2B5EF4-FFF2-40B4-BE49-F238E27FC236}">
                  <a16:creationId xmlns:a16="http://schemas.microsoft.com/office/drawing/2014/main" id="{6F61102A-A581-4ACC-9436-2FDC0CB99B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94" t="27559" r="41072" b="50147"/>
            <a:stretch/>
          </p:blipFill>
          <p:spPr>
            <a:xfrm flipH="1">
              <a:off x="18992222" y="4905551"/>
              <a:ext cx="1362892" cy="690395"/>
            </a:xfrm>
            <a:prstGeom prst="rect">
              <a:avLst/>
            </a:prstGeom>
          </p:spPr>
        </p:pic>
      </p:grpSp>
      <p:grpSp>
        <p:nvGrpSpPr>
          <p:cNvPr id="148" name="Group 147">
            <a:extLst>
              <a:ext uri="{FF2B5EF4-FFF2-40B4-BE49-F238E27FC236}">
                <a16:creationId xmlns:a16="http://schemas.microsoft.com/office/drawing/2014/main" id="{1A76088C-6E86-4452-92D4-5781FB4F9E07}"/>
              </a:ext>
            </a:extLst>
          </p:cNvPr>
          <p:cNvGrpSpPr/>
          <p:nvPr/>
        </p:nvGrpSpPr>
        <p:grpSpPr>
          <a:xfrm>
            <a:off x="31953135" y="5273384"/>
            <a:ext cx="10640649" cy="1013839"/>
            <a:chOff x="245443" y="4902867"/>
            <a:chExt cx="10640649" cy="703036"/>
          </a:xfrm>
        </p:grpSpPr>
        <p:sp>
          <p:nvSpPr>
            <p:cNvPr id="149" name="Rectangle 10">
              <a:extLst>
                <a:ext uri="{FF2B5EF4-FFF2-40B4-BE49-F238E27FC236}">
                  <a16:creationId xmlns:a16="http://schemas.microsoft.com/office/drawing/2014/main" id="{262E1889-A04A-4834-B664-F93E0330A8F8}"/>
                </a:ext>
              </a:extLst>
            </p:cNvPr>
            <p:cNvSpPr>
              <a:spLocks noChangeArrowheads="1"/>
            </p:cNvSpPr>
            <p:nvPr/>
          </p:nvSpPr>
          <p:spPr bwMode="auto">
            <a:xfrm>
              <a:off x="245443" y="4902867"/>
              <a:ext cx="10591159" cy="703036"/>
            </a:xfrm>
            <a:prstGeom prst="rect">
              <a:avLst/>
            </a:prstGeom>
            <a:gradFill>
              <a:gsLst>
                <a:gs pos="100000">
                  <a:srgbClr val="154972"/>
                </a:gs>
                <a:gs pos="53000">
                  <a:srgbClr val="257DB9"/>
                </a:gs>
                <a:gs pos="0">
                  <a:srgbClr val="154972"/>
                </a:gs>
              </a:gsLst>
              <a:lin ang="0" scaled="0"/>
            </a:gradFill>
            <a:ln/>
          </p:spPr>
          <p:style>
            <a:lnRef idx="1">
              <a:schemeClr val="accent1"/>
            </a:lnRef>
            <a:fillRef idx="3">
              <a:schemeClr val="accent1"/>
            </a:fillRef>
            <a:effectRef idx="2">
              <a:schemeClr val="accent1"/>
            </a:effectRef>
            <a:fontRef idx="minor">
              <a:schemeClr val="lt1"/>
            </a:fontRef>
          </p:style>
          <p:txBody>
            <a:bodyPr wrap="none" lIns="91417" tIns="48768" rIns="91417" bIns="45709" anchor="ctr" anchorCtr="0"/>
            <a:lstStyle>
              <a:defPPr>
                <a:defRPr kern="1200" smtId="4294967295"/>
              </a:defPPr>
            </a:lstStyle>
            <a:p>
              <a:pPr algn="ctr" defTabSz="3135441"/>
              <a:r>
                <a:rPr lang="fr-FR" sz="3200" b="1" dirty="0">
                  <a:latin typeface="Helvetica" pitchFamily="2" charset="0"/>
                </a:rPr>
                <a:t>Solution en développement</a:t>
              </a:r>
            </a:p>
          </p:txBody>
        </p:sp>
        <p:pic>
          <p:nvPicPr>
            <p:cNvPr id="150" name="Picture 149" descr="Logo&#10;&#10;Description automatically generated">
              <a:extLst>
                <a:ext uri="{FF2B5EF4-FFF2-40B4-BE49-F238E27FC236}">
                  <a16:creationId xmlns:a16="http://schemas.microsoft.com/office/drawing/2014/main" id="{31D9EE4B-588C-48ED-9378-7C3D775DD7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94" t="27559" r="41072" b="50147"/>
            <a:stretch/>
          </p:blipFill>
          <p:spPr>
            <a:xfrm flipH="1">
              <a:off x="9523200" y="4905551"/>
              <a:ext cx="1362892" cy="690395"/>
            </a:xfrm>
            <a:prstGeom prst="rect">
              <a:avLst/>
            </a:prstGeom>
          </p:spPr>
        </p:pic>
      </p:grpSp>
      <p:grpSp>
        <p:nvGrpSpPr>
          <p:cNvPr id="152" name="Group 151">
            <a:extLst>
              <a:ext uri="{FF2B5EF4-FFF2-40B4-BE49-F238E27FC236}">
                <a16:creationId xmlns:a16="http://schemas.microsoft.com/office/drawing/2014/main" id="{CE55610A-91EB-43D5-89F1-C74635242E42}"/>
              </a:ext>
            </a:extLst>
          </p:cNvPr>
          <p:cNvGrpSpPr/>
          <p:nvPr/>
        </p:nvGrpSpPr>
        <p:grpSpPr>
          <a:xfrm>
            <a:off x="31937331" y="22924241"/>
            <a:ext cx="10640649" cy="1013839"/>
            <a:chOff x="245443" y="4902867"/>
            <a:chExt cx="10640649" cy="703036"/>
          </a:xfrm>
        </p:grpSpPr>
        <p:sp>
          <p:nvSpPr>
            <p:cNvPr id="153" name="Rectangle 10">
              <a:extLst>
                <a:ext uri="{FF2B5EF4-FFF2-40B4-BE49-F238E27FC236}">
                  <a16:creationId xmlns:a16="http://schemas.microsoft.com/office/drawing/2014/main" id="{079A9F82-5787-496D-BBC3-B0D4E4BDD071}"/>
                </a:ext>
              </a:extLst>
            </p:cNvPr>
            <p:cNvSpPr>
              <a:spLocks noChangeArrowheads="1"/>
            </p:cNvSpPr>
            <p:nvPr/>
          </p:nvSpPr>
          <p:spPr bwMode="auto">
            <a:xfrm>
              <a:off x="245443" y="4902867"/>
              <a:ext cx="10591159" cy="703036"/>
            </a:xfrm>
            <a:prstGeom prst="rect">
              <a:avLst/>
            </a:prstGeom>
            <a:gradFill>
              <a:gsLst>
                <a:gs pos="100000">
                  <a:srgbClr val="154972"/>
                </a:gs>
                <a:gs pos="53000">
                  <a:srgbClr val="257DB9"/>
                </a:gs>
                <a:gs pos="0">
                  <a:srgbClr val="154972"/>
                </a:gs>
              </a:gsLst>
              <a:lin ang="0" scaled="0"/>
            </a:gradFill>
            <a:ln/>
          </p:spPr>
          <p:style>
            <a:lnRef idx="1">
              <a:schemeClr val="accent1"/>
            </a:lnRef>
            <a:fillRef idx="3">
              <a:schemeClr val="accent1"/>
            </a:fillRef>
            <a:effectRef idx="2">
              <a:schemeClr val="accent1"/>
            </a:effectRef>
            <a:fontRef idx="minor">
              <a:schemeClr val="lt1"/>
            </a:fontRef>
          </p:style>
          <p:txBody>
            <a:bodyPr wrap="none" lIns="91417" tIns="48768" rIns="91417" bIns="45709" anchor="ctr" anchorCtr="0"/>
            <a:lstStyle>
              <a:defPPr>
                <a:defRPr kern="1200" smtId="4294967295"/>
              </a:defPPr>
            </a:lstStyle>
            <a:p>
              <a:pPr algn="ctr" defTabSz="3135441"/>
              <a:r>
                <a:rPr lang="fr-FR" sz="3200" b="1" dirty="0">
                  <a:latin typeface="Helvetica" pitchFamily="2" charset="0"/>
                </a:rPr>
                <a:t>Références</a:t>
              </a:r>
            </a:p>
          </p:txBody>
        </p:sp>
        <p:pic>
          <p:nvPicPr>
            <p:cNvPr id="154" name="Picture 153" descr="Logo&#10;&#10;Description automatically generated">
              <a:extLst>
                <a:ext uri="{FF2B5EF4-FFF2-40B4-BE49-F238E27FC236}">
                  <a16:creationId xmlns:a16="http://schemas.microsoft.com/office/drawing/2014/main" id="{D205858D-4068-4544-B082-BDE3E7A9B2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94" t="27559" r="41072" b="50147"/>
            <a:stretch/>
          </p:blipFill>
          <p:spPr>
            <a:xfrm flipH="1">
              <a:off x="9523200" y="4905551"/>
              <a:ext cx="1362892" cy="690395"/>
            </a:xfrm>
            <a:prstGeom prst="rect">
              <a:avLst/>
            </a:prstGeom>
          </p:spPr>
        </p:pic>
      </p:grpSp>
      <p:grpSp>
        <p:nvGrpSpPr>
          <p:cNvPr id="176" name="Group 175">
            <a:extLst>
              <a:ext uri="{FF2B5EF4-FFF2-40B4-BE49-F238E27FC236}">
                <a16:creationId xmlns:a16="http://schemas.microsoft.com/office/drawing/2014/main" id="{25636266-D0C1-48E1-AB3B-B6E307F5942E}"/>
              </a:ext>
            </a:extLst>
          </p:cNvPr>
          <p:cNvGrpSpPr/>
          <p:nvPr/>
        </p:nvGrpSpPr>
        <p:grpSpPr>
          <a:xfrm>
            <a:off x="333985" y="12403861"/>
            <a:ext cx="10639216" cy="9921544"/>
            <a:chOff x="584188" y="12924358"/>
            <a:chExt cx="9813184" cy="9108198"/>
          </a:xfrm>
        </p:grpSpPr>
        <p:sp>
          <p:nvSpPr>
            <p:cNvPr id="58" name="Freeform: Shape 57">
              <a:extLst>
                <a:ext uri="{FF2B5EF4-FFF2-40B4-BE49-F238E27FC236}">
                  <a16:creationId xmlns:a16="http://schemas.microsoft.com/office/drawing/2014/main" id="{2C09C8A5-48E3-4608-A56E-33AFE0856F86}"/>
                </a:ext>
              </a:extLst>
            </p:cNvPr>
            <p:cNvSpPr/>
            <p:nvPr/>
          </p:nvSpPr>
          <p:spPr>
            <a:xfrm>
              <a:off x="4239734" y="12989795"/>
              <a:ext cx="2659627" cy="1834535"/>
            </a:xfrm>
            <a:custGeom>
              <a:avLst/>
              <a:gdLst>
                <a:gd name="connsiteX0" fmla="*/ 0 w 10524992"/>
                <a:gd name="connsiteY0" fmla="*/ 1140230 h 6841244"/>
                <a:gd name="connsiteX1" fmla="*/ 1140230 w 10524992"/>
                <a:gd name="connsiteY1" fmla="*/ 0 h 6841244"/>
                <a:gd name="connsiteX2" fmla="*/ 9384762 w 10524992"/>
                <a:gd name="connsiteY2" fmla="*/ 0 h 6841244"/>
                <a:gd name="connsiteX3" fmla="*/ 10524992 w 10524992"/>
                <a:gd name="connsiteY3" fmla="*/ 1140230 h 6841244"/>
                <a:gd name="connsiteX4" fmla="*/ 10524992 w 10524992"/>
                <a:gd name="connsiteY4" fmla="*/ 5701014 h 6841244"/>
                <a:gd name="connsiteX5" fmla="*/ 9384762 w 10524992"/>
                <a:gd name="connsiteY5" fmla="*/ 6841244 h 6841244"/>
                <a:gd name="connsiteX6" fmla="*/ 1140230 w 10524992"/>
                <a:gd name="connsiteY6" fmla="*/ 6841244 h 6841244"/>
                <a:gd name="connsiteX7" fmla="*/ 0 w 10524992"/>
                <a:gd name="connsiteY7" fmla="*/ 5701014 h 6841244"/>
                <a:gd name="connsiteX8" fmla="*/ 0 w 10524992"/>
                <a:gd name="connsiteY8" fmla="*/ 1140230 h 684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4992" h="6841244">
                  <a:moveTo>
                    <a:pt x="0" y="1140230"/>
                  </a:moveTo>
                  <a:cubicBezTo>
                    <a:pt x="0" y="510498"/>
                    <a:pt x="510498" y="0"/>
                    <a:pt x="1140230" y="0"/>
                  </a:cubicBezTo>
                  <a:lnTo>
                    <a:pt x="9384762" y="0"/>
                  </a:lnTo>
                  <a:cubicBezTo>
                    <a:pt x="10014494" y="0"/>
                    <a:pt x="10524992" y="510498"/>
                    <a:pt x="10524992" y="1140230"/>
                  </a:cubicBezTo>
                  <a:lnTo>
                    <a:pt x="10524992" y="5701014"/>
                  </a:lnTo>
                  <a:cubicBezTo>
                    <a:pt x="10524992" y="6330746"/>
                    <a:pt x="10014494" y="6841244"/>
                    <a:pt x="9384762" y="6841244"/>
                  </a:cubicBezTo>
                  <a:lnTo>
                    <a:pt x="1140230" y="6841244"/>
                  </a:lnTo>
                  <a:cubicBezTo>
                    <a:pt x="510498" y="6841244"/>
                    <a:pt x="0" y="6330746"/>
                    <a:pt x="0" y="5701014"/>
                  </a:cubicBezTo>
                  <a:lnTo>
                    <a:pt x="0" y="1140230"/>
                  </a:lnTo>
                  <a:close/>
                </a:path>
              </a:pathLst>
            </a:custGeom>
            <a:blipFill dpi="0" rotWithShape="0">
              <a:blip r:embed="rId12" cstate="print">
                <a:extLst>
                  <a:ext uri="{28A0092B-C50C-407E-A947-70E740481C1C}">
                    <a14:useLocalDpi xmlns:a14="http://schemas.microsoft.com/office/drawing/2010/main" val="0"/>
                  </a:ext>
                </a:extLst>
              </a:blip>
              <a:srcRect/>
              <a:stretch>
                <a:fillRect l="-12515" t="-13939" r="-13165" b="-11741"/>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1612" tIns="581612" rIns="581612" bIns="581612" numCol="1" spcCol="1270" anchor="ctr" anchorCtr="0">
              <a:noAutofit/>
            </a:bodyPr>
            <a:lstStyle/>
            <a:p>
              <a:pPr algn="ctr" defTabSz="2889458">
                <a:lnSpc>
                  <a:spcPct val="90000"/>
                </a:lnSpc>
                <a:spcBef>
                  <a:spcPct val="0"/>
                </a:spcBef>
                <a:spcAft>
                  <a:spcPct val="35000"/>
                </a:spcAft>
              </a:pPr>
              <a:endParaRPr lang="fr-FR" sz="6500" dirty="0">
                <a:noFill/>
                <a:latin typeface="Helvetica" pitchFamily="2" charset="0"/>
              </a:endParaRPr>
            </a:p>
          </p:txBody>
        </p:sp>
        <p:sp>
          <p:nvSpPr>
            <p:cNvPr id="59" name="Freeform: Shape 58">
              <a:extLst>
                <a:ext uri="{FF2B5EF4-FFF2-40B4-BE49-F238E27FC236}">
                  <a16:creationId xmlns:a16="http://schemas.microsoft.com/office/drawing/2014/main" id="{8C8D39ED-5EBB-4152-A96D-65165DC51C7F}"/>
                </a:ext>
              </a:extLst>
            </p:cNvPr>
            <p:cNvSpPr/>
            <p:nvPr/>
          </p:nvSpPr>
          <p:spPr>
            <a:xfrm>
              <a:off x="2306966" y="14015148"/>
              <a:ext cx="7074008" cy="7506849"/>
            </a:xfrm>
            <a:custGeom>
              <a:avLst/>
              <a:gdLst/>
              <a:ahLst/>
              <a:cxnLst/>
              <a:rect l="0" t="0" r="0" b="0"/>
              <a:pathLst>
                <a:path>
                  <a:moveTo>
                    <a:pt x="16148252" y="845806"/>
                  </a:moveTo>
                  <a:arcTo wR="11767530" hR="11767530" stAng="17511348" swAng="965936"/>
                </a:path>
              </a:pathLst>
            </a:custGeom>
            <a:noFill/>
            <a:ln>
              <a:no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Freeform: Shape 59">
              <a:extLst>
                <a:ext uri="{FF2B5EF4-FFF2-40B4-BE49-F238E27FC236}">
                  <a16:creationId xmlns:a16="http://schemas.microsoft.com/office/drawing/2014/main" id="{4D2CFD55-BE86-4FD1-A670-6C33B01D55F8}"/>
                </a:ext>
              </a:extLst>
            </p:cNvPr>
            <p:cNvSpPr/>
            <p:nvPr/>
          </p:nvSpPr>
          <p:spPr>
            <a:xfrm>
              <a:off x="7190054" y="14815618"/>
              <a:ext cx="3207318" cy="2212317"/>
            </a:xfrm>
            <a:custGeom>
              <a:avLst/>
              <a:gdLst>
                <a:gd name="connsiteX0" fmla="*/ 0 w 10670671"/>
                <a:gd name="connsiteY0" fmla="*/ 1156012 h 6935936"/>
                <a:gd name="connsiteX1" fmla="*/ 1156012 w 10670671"/>
                <a:gd name="connsiteY1" fmla="*/ 0 h 6935936"/>
                <a:gd name="connsiteX2" fmla="*/ 9514659 w 10670671"/>
                <a:gd name="connsiteY2" fmla="*/ 0 h 6935936"/>
                <a:gd name="connsiteX3" fmla="*/ 10670671 w 10670671"/>
                <a:gd name="connsiteY3" fmla="*/ 1156012 h 6935936"/>
                <a:gd name="connsiteX4" fmla="*/ 10670671 w 10670671"/>
                <a:gd name="connsiteY4" fmla="*/ 5779924 h 6935936"/>
                <a:gd name="connsiteX5" fmla="*/ 9514659 w 10670671"/>
                <a:gd name="connsiteY5" fmla="*/ 6935936 h 6935936"/>
                <a:gd name="connsiteX6" fmla="*/ 1156012 w 10670671"/>
                <a:gd name="connsiteY6" fmla="*/ 6935936 h 6935936"/>
                <a:gd name="connsiteX7" fmla="*/ 0 w 10670671"/>
                <a:gd name="connsiteY7" fmla="*/ 5779924 h 6935936"/>
                <a:gd name="connsiteX8" fmla="*/ 0 w 10670671"/>
                <a:gd name="connsiteY8" fmla="*/ 1156012 h 693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0671" h="6935936">
                  <a:moveTo>
                    <a:pt x="0" y="1156012"/>
                  </a:moveTo>
                  <a:cubicBezTo>
                    <a:pt x="0" y="517564"/>
                    <a:pt x="517564" y="0"/>
                    <a:pt x="1156012" y="0"/>
                  </a:cubicBezTo>
                  <a:lnTo>
                    <a:pt x="9514659" y="0"/>
                  </a:lnTo>
                  <a:cubicBezTo>
                    <a:pt x="10153107" y="0"/>
                    <a:pt x="10670671" y="517564"/>
                    <a:pt x="10670671" y="1156012"/>
                  </a:cubicBezTo>
                  <a:lnTo>
                    <a:pt x="10670671" y="5779924"/>
                  </a:lnTo>
                  <a:cubicBezTo>
                    <a:pt x="10670671" y="6418372"/>
                    <a:pt x="10153107" y="6935936"/>
                    <a:pt x="9514659" y="6935936"/>
                  </a:cubicBezTo>
                  <a:lnTo>
                    <a:pt x="1156012" y="6935936"/>
                  </a:lnTo>
                  <a:cubicBezTo>
                    <a:pt x="517564" y="6935936"/>
                    <a:pt x="0" y="6418372"/>
                    <a:pt x="0" y="5779924"/>
                  </a:cubicBezTo>
                  <a:lnTo>
                    <a:pt x="0" y="1156012"/>
                  </a:lnTo>
                  <a:close/>
                </a:path>
              </a:pathLst>
            </a:custGeom>
            <a:blipFill dpi="0" rotWithShape="0">
              <a:blip r:embed="rId1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6234" tIns="586234" rIns="586234" bIns="586234" numCol="1" spcCol="1270" anchor="ctr" anchorCtr="0">
              <a:noAutofit/>
            </a:bodyPr>
            <a:lstStyle/>
            <a:p>
              <a:pPr algn="ctr" defTabSz="2889458">
                <a:lnSpc>
                  <a:spcPct val="90000"/>
                </a:lnSpc>
                <a:spcBef>
                  <a:spcPct val="0"/>
                </a:spcBef>
                <a:spcAft>
                  <a:spcPct val="35000"/>
                </a:spcAft>
              </a:pPr>
              <a:endParaRPr lang="fr-FR" sz="6500" dirty="0">
                <a:noFill/>
                <a:latin typeface="Helvetica" pitchFamily="2" charset="0"/>
              </a:endParaRPr>
            </a:p>
          </p:txBody>
        </p:sp>
        <p:sp>
          <p:nvSpPr>
            <p:cNvPr id="61" name="Freeform: Shape 60">
              <a:extLst>
                <a:ext uri="{FF2B5EF4-FFF2-40B4-BE49-F238E27FC236}">
                  <a16:creationId xmlns:a16="http://schemas.microsoft.com/office/drawing/2014/main" id="{0E0B7192-5EB9-4C5E-BA4E-F02224221ACC}"/>
                </a:ext>
              </a:extLst>
            </p:cNvPr>
            <p:cNvSpPr/>
            <p:nvPr/>
          </p:nvSpPr>
          <p:spPr>
            <a:xfrm>
              <a:off x="2035490" y="13414593"/>
              <a:ext cx="7074008" cy="7506849"/>
            </a:xfrm>
            <a:custGeom>
              <a:avLst/>
              <a:gdLst/>
              <a:ahLst/>
              <a:cxnLst/>
              <a:rect l="0" t="0" r="0" b="0"/>
              <a:pathLst>
                <a:path>
                  <a:moveTo>
                    <a:pt x="23528057" y="11361585"/>
                  </a:moveTo>
                  <a:arcTo wR="11767530" hR="11767530" stAng="21481384" swAng="955332"/>
                </a:path>
              </a:pathLst>
            </a:custGeom>
            <a:noFill/>
            <a:ln>
              <a:no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2" name="Freeform: Shape 61">
              <a:extLst>
                <a:ext uri="{FF2B5EF4-FFF2-40B4-BE49-F238E27FC236}">
                  <a16:creationId xmlns:a16="http://schemas.microsoft.com/office/drawing/2014/main" id="{486D7151-67EE-451A-BF30-532CAF521777}"/>
                </a:ext>
              </a:extLst>
            </p:cNvPr>
            <p:cNvSpPr/>
            <p:nvPr/>
          </p:nvSpPr>
          <p:spPr>
            <a:xfrm flipH="1">
              <a:off x="6970051" y="18082865"/>
              <a:ext cx="3340479" cy="2304168"/>
            </a:xfrm>
            <a:custGeom>
              <a:avLst/>
              <a:gdLst>
                <a:gd name="connsiteX0" fmla="*/ 0 w 11113696"/>
                <a:gd name="connsiteY0" fmla="*/ 1204008 h 7223902"/>
                <a:gd name="connsiteX1" fmla="*/ 1204008 w 11113696"/>
                <a:gd name="connsiteY1" fmla="*/ 0 h 7223902"/>
                <a:gd name="connsiteX2" fmla="*/ 9909688 w 11113696"/>
                <a:gd name="connsiteY2" fmla="*/ 0 h 7223902"/>
                <a:gd name="connsiteX3" fmla="*/ 11113696 w 11113696"/>
                <a:gd name="connsiteY3" fmla="*/ 1204008 h 7223902"/>
                <a:gd name="connsiteX4" fmla="*/ 11113696 w 11113696"/>
                <a:gd name="connsiteY4" fmla="*/ 6019894 h 7223902"/>
                <a:gd name="connsiteX5" fmla="*/ 9909688 w 11113696"/>
                <a:gd name="connsiteY5" fmla="*/ 7223902 h 7223902"/>
                <a:gd name="connsiteX6" fmla="*/ 1204008 w 11113696"/>
                <a:gd name="connsiteY6" fmla="*/ 7223902 h 7223902"/>
                <a:gd name="connsiteX7" fmla="*/ 0 w 11113696"/>
                <a:gd name="connsiteY7" fmla="*/ 6019894 h 7223902"/>
                <a:gd name="connsiteX8" fmla="*/ 0 w 11113696"/>
                <a:gd name="connsiteY8" fmla="*/ 1204008 h 72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3696" h="7223902">
                  <a:moveTo>
                    <a:pt x="0" y="1204008"/>
                  </a:moveTo>
                  <a:cubicBezTo>
                    <a:pt x="0" y="539053"/>
                    <a:pt x="539053" y="0"/>
                    <a:pt x="1204008" y="0"/>
                  </a:cubicBezTo>
                  <a:lnTo>
                    <a:pt x="9909688" y="0"/>
                  </a:lnTo>
                  <a:cubicBezTo>
                    <a:pt x="10574643" y="0"/>
                    <a:pt x="11113696" y="539053"/>
                    <a:pt x="11113696" y="1204008"/>
                  </a:cubicBezTo>
                  <a:lnTo>
                    <a:pt x="11113696" y="6019894"/>
                  </a:lnTo>
                  <a:cubicBezTo>
                    <a:pt x="11113696" y="6684849"/>
                    <a:pt x="10574643" y="7223902"/>
                    <a:pt x="9909688" y="7223902"/>
                  </a:cubicBezTo>
                  <a:lnTo>
                    <a:pt x="1204008" y="7223902"/>
                  </a:lnTo>
                  <a:cubicBezTo>
                    <a:pt x="539053" y="7223902"/>
                    <a:pt x="0" y="6684849"/>
                    <a:pt x="0" y="6019894"/>
                  </a:cubicBezTo>
                  <a:lnTo>
                    <a:pt x="0" y="1204008"/>
                  </a:lnTo>
                  <a:close/>
                </a:path>
              </a:pathLst>
            </a:custGeom>
            <a:blipFill dpi="0" rotWithShape="1">
              <a:blip r:embed="rId14" cstate="print">
                <a:extLst>
                  <a:ext uri="{28A0092B-C50C-407E-A947-70E740481C1C}">
                    <a14:useLocalDpi xmlns:a14="http://schemas.microsoft.com/office/drawing/2010/main" val="0"/>
                  </a:ext>
                </a:extLst>
              </a:blip>
              <a:srcRect/>
              <a:stretch>
                <a:fillRect t="-8695" b="-19194"/>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0292" tIns="600292" rIns="600292" bIns="600292" numCol="1" spcCol="1270" anchor="ctr" anchorCtr="0">
              <a:noAutofit/>
            </a:bodyPr>
            <a:lstStyle/>
            <a:p>
              <a:pPr algn="ctr" defTabSz="2889458">
                <a:lnSpc>
                  <a:spcPct val="90000"/>
                </a:lnSpc>
                <a:spcBef>
                  <a:spcPct val="0"/>
                </a:spcBef>
                <a:spcAft>
                  <a:spcPct val="35000"/>
                </a:spcAft>
              </a:pPr>
              <a:endParaRPr lang="fr-FR" sz="6500" dirty="0">
                <a:noFill/>
                <a:latin typeface="Helvetica" pitchFamily="2" charset="0"/>
              </a:endParaRPr>
            </a:p>
          </p:txBody>
        </p:sp>
        <p:sp>
          <p:nvSpPr>
            <p:cNvPr id="63" name="Freeform: Shape 62">
              <a:extLst>
                <a:ext uri="{FF2B5EF4-FFF2-40B4-BE49-F238E27FC236}">
                  <a16:creationId xmlns:a16="http://schemas.microsoft.com/office/drawing/2014/main" id="{F525DB5E-6C78-467E-928B-3B4975C985F6}"/>
                </a:ext>
              </a:extLst>
            </p:cNvPr>
            <p:cNvSpPr/>
            <p:nvPr/>
          </p:nvSpPr>
          <p:spPr>
            <a:xfrm>
              <a:off x="1959152" y="13717420"/>
              <a:ext cx="7074008" cy="7506849"/>
            </a:xfrm>
            <a:custGeom>
              <a:avLst/>
              <a:gdLst/>
              <a:ahLst/>
              <a:cxnLst/>
              <a:rect l="0" t="0" r="0" b="0"/>
              <a:pathLst>
                <a:path>
                  <a:moveTo>
                    <a:pt x="19168272" y="20916508"/>
                  </a:moveTo>
                  <a:arcTo wR="11767530" hR="11767530" stAng="3061806" swAng="286914"/>
                </a:path>
              </a:pathLst>
            </a:custGeom>
            <a:noFill/>
            <a:ln>
              <a:no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Freeform: Shape 63">
              <a:extLst>
                <a:ext uri="{FF2B5EF4-FFF2-40B4-BE49-F238E27FC236}">
                  <a16:creationId xmlns:a16="http://schemas.microsoft.com/office/drawing/2014/main" id="{C752A604-46B0-4016-A724-8D34F8873EB9}"/>
                </a:ext>
              </a:extLst>
            </p:cNvPr>
            <p:cNvSpPr/>
            <p:nvPr/>
          </p:nvSpPr>
          <p:spPr>
            <a:xfrm>
              <a:off x="3796802" y="19491202"/>
              <a:ext cx="3684341" cy="2541354"/>
            </a:xfrm>
            <a:custGeom>
              <a:avLst/>
              <a:gdLst>
                <a:gd name="connsiteX0" fmla="*/ 0 w 12257717"/>
                <a:gd name="connsiteY0" fmla="*/ 1327946 h 7967516"/>
                <a:gd name="connsiteX1" fmla="*/ 1327946 w 12257717"/>
                <a:gd name="connsiteY1" fmla="*/ 0 h 7967516"/>
                <a:gd name="connsiteX2" fmla="*/ 10929771 w 12257717"/>
                <a:gd name="connsiteY2" fmla="*/ 0 h 7967516"/>
                <a:gd name="connsiteX3" fmla="*/ 12257717 w 12257717"/>
                <a:gd name="connsiteY3" fmla="*/ 1327946 h 7967516"/>
                <a:gd name="connsiteX4" fmla="*/ 12257717 w 12257717"/>
                <a:gd name="connsiteY4" fmla="*/ 6639570 h 7967516"/>
                <a:gd name="connsiteX5" fmla="*/ 10929771 w 12257717"/>
                <a:gd name="connsiteY5" fmla="*/ 7967516 h 7967516"/>
                <a:gd name="connsiteX6" fmla="*/ 1327946 w 12257717"/>
                <a:gd name="connsiteY6" fmla="*/ 7967516 h 7967516"/>
                <a:gd name="connsiteX7" fmla="*/ 0 w 12257717"/>
                <a:gd name="connsiteY7" fmla="*/ 6639570 h 7967516"/>
                <a:gd name="connsiteX8" fmla="*/ 0 w 12257717"/>
                <a:gd name="connsiteY8" fmla="*/ 1327946 h 796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7717" h="7967516">
                  <a:moveTo>
                    <a:pt x="0" y="1327946"/>
                  </a:moveTo>
                  <a:cubicBezTo>
                    <a:pt x="0" y="594542"/>
                    <a:pt x="594542" y="0"/>
                    <a:pt x="1327946" y="0"/>
                  </a:cubicBezTo>
                  <a:lnTo>
                    <a:pt x="10929771" y="0"/>
                  </a:lnTo>
                  <a:cubicBezTo>
                    <a:pt x="11663175" y="0"/>
                    <a:pt x="12257717" y="594542"/>
                    <a:pt x="12257717" y="1327946"/>
                  </a:cubicBezTo>
                  <a:lnTo>
                    <a:pt x="12257717" y="6639570"/>
                  </a:lnTo>
                  <a:cubicBezTo>
                    <a:pt x="12257717" y="7372974"/>
                    <a:pt x="11663175" y="7967516"/>
                    <a:pt x="10929771" y="7967516"/>
                  </a:cubicBezTo>
                  <a:lnTo>
                    <a:pt x="1327946" y="7967516"/>
                  </a:lnTo>
                  <a:cubicBezTo>
                    <a:pt x="594542" y="7967516"/>
                    <a:pt x="0" y="7372974"/>
                    <a:pt x="0" y="6639570"/>
                  </a:cubicBezTo>
                  <a:lnTo>
                    <a:pt x="0" y="1327946"/>
                  </a:lnTo>
                  <a:close/>
                </a:path>
              </a:pathLst>
            </a:custGeom>
            <a:blipFill dpi="0" rotWithShape="0">
              <a:blip r:embed="rId1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6592" tIns="636592" rIns="636592" bIns="636592" numCol="1" spcCol="1270" anchor="ctr" anchorCtr="0">
              <a:noAutofit/>
            </a:bodyPr>
            <a:lstStyle/>
            <a:p>
              <a:pPr algn="ctr" defTabSz="2889458">
                <a:lnSpc>
                  <a:spcPct val="90000"/>
                </a:lnSpc>
                <a:spcBef>
                  <a:spcPct val="0"/>
                </a:spcBef>
                <a:spcAft>
                  <a:spcPct val="35000"/>
                </a:spcAft>
              </a:pPr>
              <a:endParaRPr lang="fr-FR" sz="6500" dirty="0">
                <a:noFill/>
                <a:latin typeface="Helvetica" pitchFamily="2" charset="0"/>
              </a:endParaRPr>
            </a:p>
          </p:txBody>
        </p:sp>
        <p:sp>
          <p:nvSpPr>
            <p:cNvPr id="65" name="Freeform: Shape 64">
              <a:extLst>
                <a:ext uri="{FF2B5EF4-FFF2-40B4-BE49-F238E27FC236}">
                  <a16:creationId xmlns:a16="http://schemas.microsoft.com/office/drawing/2014/main" id="{712E2122-FDC6-4A96-B6FC-2F520413488B}"/>
                </a:ext>
              </a:extLst>
            </p:cNvPr>
            <p:cNvSpPr/>
            <p:nvPr/>
          </p:nvSpPr>
          <p:spPr>
            <a:xfrm>
              <a:off x="1182074" y="13200462"/>
              <a:ext cx="7074008" cy="7506849"/>
            </a:xfrm>
            <a:custGeom>
              <a:avLst/>
              <a:gdLst/>
              <a:ahLst/>
              <a:cxnLst/>
              <a:rect l="0" t="0" r="0" b="0"/>
              <a:pathLst>
                <a:path>
                  <a:moveTo>
                    <a:pt x="8677683" y="23122160"/>
                  </a:moveTo>
                  <a:arcTo wR="11767530" hR="11767530" stAng="6313371" swAng="637462"/>
                </a:path>
              </a:pathLst>
            </a:custGeom>
            <a:noFill/>
            <a:ln>
              <a:no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6" name="Freeform: Shape 65">
              <a:extLst>
                <a:ext uri="{FF2B5EF4-FFF2-40B4-BE49-F238E27FC236}">
                  <a16:creationId xmlns:a16="http://schemas.microsoft.com/office/drawing/2014/main" id="{15847390-DD68-488A-B0F9-F3C82BC1D2D0}"/>
                </a:ext>
              </a:extLst>
            </p:cNvPr>
            <p:cNvSpPr/>
            <p:nvPr/>
          </p:nvSpPr>
          <p:spPr>
            <a:xfrm>
              <a:off x="584188" y="17893967"/>
              <a:ext cx="3529794" cy="2434752"/>
            </a:xfrm>
            <a:custGeom>
              <a:avLst/>
              <a:gdLst>
                <a:gd name="connsiteX0" fmla="*/ 0 w 11743541"/>
                <a:gd name="connsiteY0" fmla="*/ 1272242 h 7633301"/>
                <a:gd name="connsiteX1" fmla="*/ 1272242 w 11743541"/>
                <a:gd name="connsiteY1" fmla="*/ 0 h 7633301"/>
                <a:gd name="connsiteX2" fmla="*/ 10471299 w 11743541"/>
                <a:gd name="connsiteY2" fmla="*/ 0 h 7633301"/>
                <a:gd name="connsiteX3" fmla="*/ 11743541 w 11743541"/>
                <a:gd name="connsiteY3" fmla="*/ 1272242 h 7633301"/>
                <a:gd name="connsiteX4" fmla="*/ 11743541 w 11743541"/>
                <a:gd name="connsiteY4" fmla="*/ 6361059 h 7633301"/>
                <a:gd name="connsiteX5" fmla="*/ 10471299 w 11743541"/>
                <a:gd name="connsiteY5" fmla="*/ 7633301 h 7633301"/>
                <a:gd name="connsiteX6" fmla="*/ 1272242 w 11743541"/>
                <a:gd name="connsiteY6" fmla="*/ 7633301 h 7633301"/>
                <a:gd name="connsiteX7" fmla="*/ 0 w 11743541"/>
                <a:gd name="connsiteY7" fmla="*/ 6361059 h 7633301"/>
                <a:gd name="connsiteX8" fmla="*/ 0 w 11743541"/>
                <a:gd name="connsiteY8" fmla="*/ 1272242 h 76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3541" h="7633301">
                  <a:moveTo>
                    <a:pt x="0" y="1272242"/>
                  </a:moveTo>
                  <a:cubicBezTo>
                    <a:pt x="0" y="569602"/>
                    <a:pt x="569602" y="0"/>
                    <a:pt x="1272242" y="0"/>
                  </a:cubicBezTo>
                  <a:lnTo>
                    <a:pt x="10471299" y="0"/>
                  </a:lnTo>
                  <a:cubicBezTo>
                    <a:pt x="11173939" y="0"/>
                    <a:pt x="11743541" y="569602"/>
                    <a:pt x="11743541" y="1272242"/>
                  </a:cubicBezTo>
                  <a:lnTo>
                    <a:pt x="11743541" y="6361059"/>
                  </a:lnTo>
                  <a:cubicBezTo>
                    <a:pt x="11743541" y="7063699"/>
                    <a:pt x="11173939" y="7633301"/>
                    <a:pt x="10471299" y="7633301"/>
                  </a:cubicBezTo>
                  <a:lnTo>
                    <a:pt x="1272242" y="7633301"/>
                  </a:lnTo>
                  <a:cubicBezTo>
                    <a:pt x="569602" y="7633301"/>
                    <a:pt x="0" y="7063699"/>
                    <a:pt x="0" y="6361059"/>
                  </a:cubicBezTo>
                  <a:lnTo>
                    <a:pt x="0" y="1272242"/>
                  </a:lnTo>
                  <a:close/>
                </a:path>
              </a:pathLst>
            </a:custGeom>
            <a:blipFill dpi="0" rotWithShape="0">
              <a:blip r:embed="rId1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0277" tIns="620277" rIns="620277" bIns="620277" numCol="1" spcCol="1270" anchor="ctr" anchorCtr="0">
              <a:noAutofit/>
            </a:bodyPr>
            <a:lstStyle/>
            <a:p>
              <a:pPr algn="ctr" defTabSz="2889458">
                <a:lnSpc>
                  <a:spcPct val="90000"/>
                </a:lnSpc>
                <a:spcBef>
                  <a:spcPct val="0"/>
                </a:spcBef>
                <a:spcAft>
                  <a:spcPct val="35000"/>
                </a:spcAft>
              </a:pPr>
              <a:endParaRPr lang="fr-FR" sz="6500" dirty="0">
                <a:noFill/>
                <a:latin typeface="Helvetica" pitchFamily="2" charset="0"/>
              </a:endParaRPr>
            </a:p>
          </p:txBody>
        </p:sp>
        <p:sp>
          <p:nvSpPr>
            <p:cNvPr id="67" name="Freeform: Shape 66">
              <a:extLst>
                <a:ext uri="{FF2B5EF4-FFF2-40B4-BE49-F238E27FC236}">
                  <a16:creationId xmlns:a16="http://schemas.microsoft.com/office/drawing/2014/main" id="{5B4C804D-B9F1-4849-8306-3D25660DEB68}"/>
                </a:ext>
              </a:extLst>
            </p:cNvPr>
            <p:cNvSpPr/>
            <p:nvPr/>
          </p:nvSpPr>
          <p:spPr>
            <a:xfrm>
              <a:off x="2016273" y="13671592"/>
              <a:ext cx="7074008" cy="7506849"/>
            </a:xfrm>
            <a:custGeom>
              <a:avLst/>
              <a:gdLst/>
              <a:ahLst/>
              <a:cxnLst/>
              <a:rect l="0" t="0" r="0" b="0"/>
              <a:pathLst>
                <a:path>
                  <a:moveTo>
                    <a:pt x="88057" y="13204427"/>
                  </a:moveTo>
                  <a:arcTo wR="11767530" hR="11767530" stAng="10379177" swAng="965005"/>
                </a:path>
              </a:pathLst>
            </a:custGeom>
            <a:noFill/>
            <a:ln>
              <a:no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8" name="Freeform: Shape 67">
              <a:extLst>
                <a:ext uri="{FF2B5EF4-FFF2-40B4-BE49-F238E27FC236}">
                  <a16:creationId xmlns:a16="http://schemas.microsoft.com/office/drawing/2014/main" id="{99EB6CBD-F21B-4445-8C61-0C810D12D1DF}"/>
                </a:ext>
              </a:extLst>
            </p:cNvPr>
            <p:cNvSpPr/>
            <p:nvPr/>
          </p:nvSpPr>
          <p:spPr>
            <a:xfrm>
              <a:off x="831495" y="14627332"/>
              <a:ext cx="3182840" cy="2195434"/>
            </a:xfrm>
            <a:custGeom>
              <a:avLst/>
              <a:gdLst>
                <a:gd name="connsiteX0" fmla="*/ 0 w 10589235"/>
                <a:gd name="connsiteY0" fmla="*/ 1147190 h 6883002"/>
                <a:gd name="connsiteX1" fmla="*/ 1147190 w 10589235"/>
                <a:gd name="connsiteY1" fmla="*/ 0 h 6883002"/>
                <a:gd name="connsiteX2" fmla="*/ 9442045 w 10589235"/>
                <a:gd name="connsiteY2" fmla="*/ 0 h 6883002"/>
                <a:gd name="connsiteX3" fmla="*/ 10589235 w 10589235"/>
                <a:gd name="connsiteY3" fmla="*/ 1147190 h 6883002"/>
                <a:gd name="connsiteX4" fmla="*/ 10589235 w 10589235"/>
                <a:gd name="connsiteY4" fmla="*/ 5735812 h 6883002"/>
                <a:gd name="connsiteX5" fmla="*/ 9442045 w 10589235"/>
                <a:gd name="connsiteY5" fmla="*/ 6883002 h 6883002"/>
                <a:gd name="connsiteX6" fmla="*/ 1147190 w 10589235"/>
                <a:gd name="connsiteY6" fmla="*/ 6883002 h 6883002"/>
                <a:gd name="connsiteX7" fmla="*/ 0 w 10589235"/>
                <a:gd name="connsiteY7" fmla="*/ 5735812 h 6883002"/>
                <a:gd name="connsiteX8" fmla="*/ 0 w 10589235"/>
                <a:gd name="connsiteY8" fmla="*/ 1147190 h 688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9235" h="6883002">
                  <a:moveTo>
                    <a:pt x="0" y="1147190"/>
                  </a:moveTo>
                  <a:cubicBezTo>
                    <a:pt x="0" y="513614"/>
                    <a:pt x="513614" y="0"/>
                    <a:pt x="1147190" y="0"/>
                  </a:cubicBezTo>
                  <a:lnTo>
                    <a:pt x="9442045" y="0"/>
                  </a:lnTo>
                  <a:cubicBezTo>
                    <a:pt x="10075621" y="0"/>
                    <a:pt x="10589235" y="513614"/>
                    <a:pt x="10589235" y="1147190"/>
                  </a:cubicBezTo>
                  <a:lnTo>
                    <a:pt x="10589235" y="5735812"/>
                  </a:lnTo>
                  <a:cubicBezTo>
                    <a:pt x="10589235" y="6369388"/>
                    <a:pt x="10075621" y="6883002"/>
                    <a:pt x="9442045" y="6883002"/>
                  </a:cubicBezTo>
                  <a:lnTo>
                    <a:pt x="1147190" y="6883002"/>
                  </a:lnTo>
                  <a:cubicBezTo>
                    <a:pt x="513614" y="6883002"/>
                    <a:pt x="0" y="6369388"/>
                    <a:pt x="0" y="5735812"/>
                  </a:cubicBezTo>
                  <a:lnTo>
                    <a:pt x="0" y="1147190"/>
                  </a:lnTo>
                  <a:close/>
                </a:path>
              </a:pathLst>
            </a:custGeom>
            <a:blipFill dpi="0" rotWithShape="0">
              <a:blip r:embed="rId17" cstate="print">
                <a:extLst>
                  <a:ext uri="{28A0092B-C50C-407E-A947-70E740481C1C}">
                    <a14:useLocalDpi xmlns:a14="http://schemas.microsoft.com/office/drawing/2010/main" val="0"/>
                  </a:ext>
                </a:extLst>
              </a:blip>
              <a:srcRect/>
              <a:stretch>
                <a:fillRect l="15652" t="-3589" r="14556" b="-529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650" tIns="583650" rIns="583650" bIns="583650" numCol="1" spcCol="1270" anchor="ctr" anchorCtr="0">
              <a:noAutofit/>
            </a:bodyPr>
            <a:lstStyle/>
            <a:p>
              <a:pPr algn="ctr" defTabSz="2889458">
                <a:lnSpc>
                  <a:spcPct val="90000"/>
                </a:lnSpc>
                <a:spcBef>
                  <a:spcPct val="0"/>
                </a:spcBef>
                <a:spcAft>
                  <a:spcPct val="35000"/>
                </a:spcAft>
              </a:pPr>
              <a:endParaRPr lang="fr-FR" sz="6500" dirty="0">
                <a:noFill/>
                <a:latin typeface="Helvetica" pitchFamily="2" charset="0"/>
              </a:endParaRPr>
            </a:p>
          </p:txBody>
        </p:sp>
        <p:sp>
          <p:nvSpPr>
            <p:cNvPr id="69" name="Freeform: Shape 68">
              <a:extLst>
                <a:ext uri="{FF2B5EF4-FFF2-40B4-BE49-F238E27FC236}">
                  <a16:creationId xmlns:a16="http://schemas.microsoft.com/office/drawing/2014/main" id="{4315EA30-2B72-4D95-AA8F-ECB8D1FDC894}"/>
                </a:ext>
              </a:extLst>
            </p:cNvPr>
            <p:cNvSpPr/>
            <p:nvPr/>
          </p:nvSpPr>
          <p:spPr>
            <a:xfrm>
              <a:off x="1207916" y="14270958"/>
              <a:ext cx="7074008" cy="7506849"/>
            </a:xfrm>
            <a:custGeom>
              <a:avLst/>
              <a:gdLst/>
              <a:ahLst/>
              <a:cxnLst/>
              <a:rect l="0" t="0" r="0" b="0"/>
              <a:pathLst>
                <a:path>
                  <a:moveTo>
                    <a:pt x="6786611" y="1106141"/>
                  </a:moveTo>
                  <a:arcTo wR="11767530" hR="11767530" stAng="14697503" swAng="753198"/>
                </a:path>
              </a:pathLst>
            </a:custGeom>
            <a:noFill/>
            <a:ln>
              <a:no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70" name="Picture 69" descr="Icon&#10;&#10;Description automatically generated">
              <a:extLst>
                <a:ext uri="{FF2B5EF4-FFF2-40B4-BE49-F238E27FC236}">
                  <a16:creationId xmlns:a16="http://schemas.microsoft.com/office/drawing/2014/main" id="{F74AF8C5-F796-455F-8FBB-12B2AD62091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49377" y="14386063"/>
              <a:ext cx="415276" cy="440686"/>
            </a:xfrm>
            <a:prstGeom prst="rect">
              <a:avLst/>
            </a:prstGeom>
          </p:spPr>
        </p:pic>
        <p:pic>
          <p:nvPicPr>
            <p:cNvPr id="71" name="Picture 70" descr="A picture containing text, aircraft, vector graphics&#10;&#10;Description automatically generated">
              <a:extLst>
                <a:ext uri="{FF2B5EF4-FFF2-40B4-BE49-F238E27FC236}">
                  <a16:creationId xmlns:a16="http://schemas.microsoft.com/office/drawing/2014/main" id="{0426A6E9-6E76-40D7-937C-43B3481F9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8017" y="18118179"/>
              <a:ext cx="584703" cy="620479"/>
            </a:xfrm>
            <a:prstGeom prst="rect">
              <a:avLst/>
            </a:prstGeom>
          </p:spPr>
        </p:pic>
        <p:pic>
          <p:nvPicPr>
            <p:cNvPr id="72" name="Picture 71" descr="Icon&#10;&#10;Description automatically generated">
              <a:extLst>
                <a:ext uri="{FF2B5EF4-FFF2-40B4-BE49-F238E27FC236}">
                  <a16:creationId xmlns:a16="http://schemas.microsoft.com/office/drawing/2014/main" id="{3CB2AE64-DCDE-4564-9CC9-10D3F4024B6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80660" y="17941618"/>
              <a:ext cx="446622" cy="473950"/>
            </a:xfrm>
            <a:prstGeom prst="rect">
              <a:avLst/>
            </a:prstGeom>
          </p:spPr>
        </p:pic>
        <p:pic>
          <p:nvPicPr>
            <p:cNvPr id="73" name="Picture 72" descr="Shape&#10;&#10;Description automatically generated with low confidence">
              <a:extLst>
                <a:ext uri="{FF2B5EF4-FFF2-40B4-BE49-F238E27FC236}">
                  <a16:creationId xmlns:a16="http://schemas.microsoft.com/office/drawing/2014/main" id="{8C0B6D82-76BB-4208-85A1-AFFB40938F4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42135"/>
            <a:stretch/>
          </p:blipFill>
          <p:spPr>
            <a:xfrm>
              <a:off x="4654127" y="19527175"/>
              <a:ext cx="708481" cy="401734"/>
            </a:xfrm>
            <a:prstGeom prst="rect">
              <a:avLst/>
            </a:prstGeom>
          </p:spPr>
        </p:pic>
        <p:pic>
          <p:nvPicPr>
            <p:cNvPr id="74" name="Picture 73" descr="Icon&#10;&#10;Description automatically generated">
              <a:extLst>
                <a:ext uri="{FF2B5EF4-FFF2-40B4-BE49-F238E27FC236}">
                  <a16:creationId xmlns:a16="http://schemas.microsoft.com/office/drawing/2014/main" id="{2BB7210E-991F-4C94-BED0-D59D78C91F3E}"/>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artisticGlowEdges/>
                      </a14:imgEffect>
                    </a14:imgLayer>
                  </a14:imgProps>
                </a:ext>
                <a:ext uri="{28A0092B-C50C-407E-A947-70E740481C1C}">
                  <a14:useLocalDpi xmlns:a14="http://schemas.microsoft.com/office/drawing/2010/main" val="0"/>
                </a:ext>
              </a:extLst>
            </a:blip>
            <a:srcRect b="41658"/>
            <a:stretch/>
          </p:blipFill>
          <p:spPr>
            <a:xfrm>
              <a:off x="1453628" y="14468054"/>
              <a:ext cx="500848" cy="310084"/>
            </a:xfrm>
            <a:prstGeom prst="rect">
              <a:avLst/>
            </a:prstGeom>
          </p:spPr>
        </p:pic>
        <p:pic>
          <p:nvPicPr>
            <p:cNvPr id="75" name="Picture 74" descr="A picture containing text, aircraft, vector graphics&#10;&#10;Description automatically generated">
              <a:extLst>
                <a:ext uri="{FF2B5EF4-FFF2-40B4-BE49-F238E27FC236}">
                  <a16:creationId xmlns:a16="http://schemas.microsoft.com/office/drawing/2014/main" id="{5096B70D-AEB4-4BAC-8253-FB79EBF44E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109" y="12924358"/>
              <a:ext cx="584703" cy="620479"/>
            </a:xfrm>
            <a:prstGeom prst="rect">
              <a:avLst/>
            </a:prstGeom>
          </p:spPr>
        </p:pic>
        <p:sp>
          <p:nvSpPr>
            <p:cNvPr id="76" name="Arrow: Up 75">
              <a:extLst>
                <a:ext uri="{FF2B5EF4-FFF2-40B4-BE49-F238E27FC236}">
                  <a16:creationId xmlns:a16="http://schemas.microsoft.com/office/drawing/2014/main" id="{A6B47B50-FCC4-40EC-82D9-970EB6C9A063}"/>
                </a:ext>
              </a:extLst>
            </p:cNvPr>
            <p:cNvSpPr/>
            <p:nvPr/>
          </p:nvSpPr>
          <p:spPr>
            <a:xfrm rot="18267604">
              <a:off x="3614683" y="16113700"/>
              <a:ext cx="374299" cy="991557"/>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401" dirty="0">
                <a:latin typeface="Helvetica" pitchFamily="2" charset="0"/>
              </a:endParaRPr>
            </a:p>
          </p:txBody>
        </p:sp>
        <p:sp>
          <p:nvSpPr>
            <p:cNvPr id="77" name="Arrow: Up 76">
              <a:extLst>
                <a:ext uri="{FF2B5EF4-FFF2-40B4-BE49-F238E27FC236}">
                  <a16:creationId xmlns:a16="http://schemas.microsoft.com/office/drawing/2014/main" id="{5733CB00-1811-4F6D-A732-F75FA4A26EB8}"/>
                </a:ext>
              </a:extLst>
            </p:cNvPr>
            <p:cNvSpPr/>
            <p:nvPr/>
          </p:nvSpPr>
          <p:spPr>
            <a:xfrm>
              <a:off x="5386128" y="15293770"/>
              <a:ext cx="392169" cy="599485"/>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401" dirty="0">
                <a:latin typeface="Helvetica" pitchFamily="2" charset="0"/>
              </a:endParaRPr>
            </a:p>
          </p:txBody>
        </p:sp>
        <p:sp>
          <p:nvSpPr>
            <p:cNvPr id="78" name="Arrow: Up 77">
              <a:extLst>
                <a:ext uri="{FF2B5EF4-FFF2-40B4-BE49-F238E27FC236}">
                  <a16:creationId xmlns:a16="http://schemas.microsoft.com/office/drawing/2014/main" id="{254ED9B7-275E-440E-A97D-6201A6D1C14E}"/>
                </a:ext>
              </a:extLst>
            </p:cNvPr>
            <p:cNvSpPr/>
            <p:nvPr/>
          </p:nvSpPr>
          <p:spPr>
            <a:xfrm rot="2603275">
              <a:off x="6909302" y="16055180"/>
              <a:ext cx="352717" cy="831636"/>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401" dirty="0">
                <a:latin typeface="Helvetica" pitchFamily="2" charset="0"/>
              </a:endParaRPr>
            </a:p>
          </p:txBody>
        </p:sp>
        <p:sp>
          <p:nvSpPr>
            <p:cNvPr id="79" name="Arrow: Up 78">
              <a:extLst>
                <a:ext uri="{FF2B5EF4-FFF2-40B4-BE49-F238E27FC236}">
                  <a16:creationId xmlns:a16="http://schemas.microsoft.com/office/drawing/2014/main" id="{A1AC6D1D-C5E6-401E-868C-9B003667FF72}"/>
                </a:ext>
              </a:extLst>
            </p:cNvPr>
            <p:cNvSpPr/>
            <p:nvPr/>
          </p:nvSpPr>
          <p:spPr>
            <a:xfrm rot="6949049">
              <a:off x="6909849" y="17882036"/>
              <a:ext cx="374299" cy="848012"/>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401" dirty="0">
                <a:latin typeface="Helvetica" pitchFamily="2" charset="0"/>
              </a:endParaRPr>
            </a:p>
          </p:txBody>
        </p:sp>
        <p:sp>
          <p:nvSpPr>
            <p:cNvPr id="80" name="Arrow: Up 79">
              <a:extLst>
                <a:ext uri="{FF2B5EF4-FFF2-40B4-BE49-F238E27FC236}">
                  <a16:creationId xmlns:a16="http://schemas.microsoft.com/office/drawing/2014/main" id="{8FD439A8-6CB8-4218-8389-973B90850A01}"/>
                </a:ext>
              </a:extLst>
            </p:cNvPr>
            <p:cNvSpPr/>
            <p:nvPr/>
          </p:nvSpPr>
          <p:spPr>
            <a:xfrm rot="14567276">
              <a:off x="3804651" y="17741117"/>
              <a:ext cx="374299" cy="960992"/>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401" dirty="0">
                <a:latin typeface="Helvetica" pitchFamily="2" charset="0"/>
              </a:endParaRPr>
            </a:p>
          </p:txBody>
        </p:sp>
        <p:sp>
          <p:nvSpPr>
            <p:cNvPr id="81" name="Arrow: Up 80">
              <a:extLst>
                <a:ext uri="{FF2B5EF4-FFF2-40B4-BE49-F238E27FC236}">
                  <a16:creationId xmlns:a16="http://schemas.microsoft.com/office/drawing/2014/main" id="{512CE7B0-0569-49B0-8E13-073C7E583564}"/>
                </a:ext>
              </a:extLst>
            </p:cNvPr>
            <p:cNvSpPr/>
            <p:nvPr/>
          </p:nvSpPr>
          <p:spPr>
            <a:xfrm rot="10800000">
              <a:off x="5425580" y="18557091"/>
              <a:ext cx="352717" cy="904744"/>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401" dirty="0">
                <a:latin typeface="Helvetica" pitchFamily="2" charset="0"/>
              </a:endParaRPr>
            </a:p>
          </p:txBody>
        </p:sp>
        <p:sp>
          <p:nvSpPr>
            <p:cNvPr id="82" name="Freeform: Shape 81">
              <a:extLst>
                <a:ext uri="{FF2B5EF4-FFF2-40B4-BE49-F238E27FC236}">
                  <a16:creationId xmlns:a16="http://schemas.microsoft.com/office/drawing/2014/main" id="{F104276A-C244-4122-A5F0-A1005CA5AE7A}"/>
                </a:ext>
              </a:extLst>
            </p:cNvPr>
            <p:cNvSpPr/>
            <p:nvPr/>
          </p:nvSpPr>
          <p:spPr>
            <a:xfrm>
              <a:off x="8240451" y="17041995"/>
              <a:ext cx="1203714" cy="177278"/>
            </a:xfrm>
            <a:custGeom>
              <a:avLst/>
              <a:gdLst/>
              <a:ahLst/>
              <a:cxnLst/>
              <a:rect l="l" t="t" r="r" b="b"/>
              <a:pathLst>
                <a:path w="4004728" h="555793">
                  <a:moveTo>
                    <a:pt x="2532868" y="315830"/>
                  </a:moveTo>
                  <a:cubicBezTo>
                    <a:pt x="2512264" y="315830"/>
                    <a:pt x="2498120" y="319202"/>
                    <a:pt x="2490440" y="325945"/>
                  </a:cubicBezTo>
                  <a:cubicBezTo>
                    <a:pt x="2482760" y="332689"/>
                    <a:pt x="2478920" y="341118"/>
                    <a:pt x="2478920" y="351234"/>
                  </a:cubicBezTo>
                  <a:cubicBezTo>
                    <a:pt x="2478920" y="362474"/>
                    <a:pt x="2483322" y="371372"/>
                    <a:pt x="2492126" y="377928"/>
                  </a:cubicBezTo>
                  <a:cubicBezTo>
                    <a:pt x="2500930" y="384484"/>
                    <a:pt x="2513012" y="387762"/>
                    <a:pt x="2528374" y="387762"/>
                  </a:cubicBezTo>
                  <a:cubicBezTo>
                    <a:pt x="2542984" y="387762"/>
                    <a:pt x="2556096" y="384297"/>
                    <a:pt x="2567712" y="377366"/>
                  </a:cubicBezTo>
                  <a:cubicBezTo>
                    <a:pt x="2579324" y="370435"/>
                    <a:pt x="2587756" y="360226"/>
                    <a:pt x="2593000" y="346738"/>
                  </a:cubicBezTo>
                  <a:lnTo>
                    <a:pt x="2593000" y="315830"/>
                  </a:lnTo>
                  <a:close/>
                  <a:moveTo>
                    <a:pt x="2919604" y="207368"/>
                  </a:moveTo>
                  <a:cubicBezTo>
                    <a:pt x="2904992" y="207368"/>
                    <a:pt x="2891880" y="210740"/>
                    <a:pt x="2880264" y="217484"/>
                  </a:cubicBezTo>
                  <a:cubicBezTo>
                    <a:pt x="2868652" y="224228"/>
                    <a:pt x="2859472" y="233781"/>
                    <a:pt x="2852728" y="246145"/>
                  </a:cubicBezTo>
                  <a:cubicBezTo>
                    <a:pt x="2845984" y="258508"/>
                    <a:pt x="2842612" y="273494"/>
                    <a:pt x="2842612" y="291103"/>
                  </a:cubicBezTo>
                  <a:cubicBezTo>
                    <a:pt x="2842612" y="308337"/>
                    <a:pt x="2845984" y="323229"/>
                    <a:pt x="2852728" y="335780"/>
                  </a:cubicBezTo>
                  <a:cubicBezTo>
                    <a:pt x="2859472" y="348330"/>
                    <a:pt x="2868652" y="357978"/>
                    <a:pt x="2880264" y="364721"/>
                  </a:cubicBezTo>
                  <a:cubicBezTo>
                    <a:pt x="2891880" y="371465"/>
                    <a:pt x="2904992" y="374837"/>
                    <a:pt x="2919604" y="374837"/>
                  </a:cubicBezTo>
                  <a:cubicBezTo>
                    <a:pt x="2934216" y="374837"/>
                    <a:pt x="2947232" y="371465"/>
                    <a:pt x="2958660" y="364721"/>
                  </a:cubicBezTo>
                  <a:cubicBezTo>
                    <a:pt x="2970088" y="357978"/>
                    <a:pt x="2979268" y="348330"/>
                    <a:pt x="2986196" y="335780"/>
                  </a:cubicBezTo>
                  <a:cubicBezTo>
                    <a:pt x="2993128" y="323229"/>
                    <a:pt x="2996592" y="308337"/>
                    <a:pt x="2996592" y="291103"/>
                  </a:cubicBezTo>
                  <a:cubicBezTo>
                    <a:pt x="2996592" y="273494"/>
                    <a:pt x="2993128" y="258508"/>
                    <a:pt x="2986196" y="246145"/>
                  </a:cubicBezTo>
                  <a:cubicBezTo>
                    <a:pt x="2979268" y="233781"/>
                    <a:pt x="2970088" y="224228"/>
                    <a:pt x="2958660" y="217484"/>
                  </a:cubicBezTo>
                  <a:cubicBezTo>
                    <a:pt x="2947232" y="210740"/>
                    <a:pt x="2934216" y="207368"/>
                    <a:pt x="2919604" y="207368"/>
                  </a:cubicBezTo>
                  <a:close/>
                  <a:moveTo>
                    <a:pt x="1930632" y="207368"/>
                  </a:moveTo>
                  <a:cubicBezTo>
                    <a:pt x="1915272" y="207368"/>
                    <a:pt x="1901596" y="210459"/>
                    <a:pt x="1889608" y="216641"/>
                  </a:cubicBezTo>
                  <a:cubicBezTo>
                    <a:pt x="1877620" y="222823"/>
                    <a:pt x="1868158" y="231440"/>
                    <a:pt x="1861228" y="242492"/>
                  </a:cubicBezTo>
                  <a:cubicBezTo>
                    <a:pt x="1854296" y="253544"/>
                    <a:pt x="1850832" y="266563"/>
                    <a:pt x="1850832" y="281549"/>
                  </a:cubicBezTo>
                  <a:cubicBezTo>
                    <a:pt x="1850832" y="296160"/>
                    <a:pt x="1854296" y="309086"/>
                    <a:pt x="1861228" y="320325"/>
                  </a:cubicBezTo>
                  <a:cubicBezTo>
                    <a:pt x="1868158" y="331565"/>
                    <a:pt x="1877620" y="340276"/>
                    <a:pt x="1889608" y="346457"/>
                  </a:cubicBezTo>
                  <a:cubicBezTo>
                    <a:pt x="1901596" y="352639"/>
                    <a:pt x="1915272" y="355730"/>
                    <a:pt x="1930632" y="355730"/>
                  </a:cubicBezTo>
                  <a:cubicBezTo>
                    <a:pt x="1945992" y="355730"/>
                    <a:pt x="1959668" y="352639"/>
                    <a:pt x="1971656" y="346457"/>
                  </a:cubicBezTo>
                  <a:cubicBezTo>
                    <a:pt x="1983644" y="340276"/>
                    <a:pt x="1993012" y="331565"/>
                    <a:pt x="1999754" y="320325"/>
                  </a:cubicBezTo>
                  <a:cubicBezTo>
                    <a:pt x="2006498" y="309086"/>
                    <a:pt x="2009870" y="296160"/>
                    <a:pt x="2009870" y="281549"/>
                  </a:cubicBezTo>
                  <a:cubicBezTo>
                    <a:pt x="2009870" y="266563"/>
                    <a:pt x="2006498" y="253544"/>
                    <a:pt x="1999754" y="242492"/>
                  </a:cubicBezTo>
                  <a:cubicBezTo>
                    <a:pt x="1993012" y="231440"/>
                    <a:pt x="1983644" y="222823"/>
                    <a:pt x="1971656" y="216641"/>
                  </a:cubicBezTo>
                  <a:cubicBezTo>
                    <a:pt x="1959668" y="210459"/>
                    <a:pt x="1945992" y="207368"/>
                    <a:pt x="1930632" y="207368"/>
                  </a:cubicBezTo>
                  <a:close/>
                  <a:moveTo>
                    <a:pt x="1556908" y="207368"/>
                  </a:moveTo>
                  <a:cubicBezTo>
                    <a:pt x="1542298" y="207368"/>
                    <a:pt x="1529184" y="210740"/>
                    <a:pt x="1517570" y="217484"/>
                  </a:cubicBezTo>
                  <a:cubicBezTo>
                    <a:pt x="1505956" y="224228"/>
                    <a:pt x="1496684" y="233781"/>
                    <a:pt x="1489752" y="246145"/>
                  </a:cubicBezTo>
                  <a:cubicBezTo>
                    <a:pt x="1482822" y="258508"/>
                    <a:pt x="1479356" y="273494"/>
                    <a:pt x="1479356" y="291103"/>
                  </a:cubicBezTo>
                  <a:cubicBezTo>
                    <a:pt x="1479356" y="308337"/>
                    <a:pt x="1482822" y="323229"/>
                    <a:pt x="1489752" y="335780"/>
                  </a:cubicBezTo>
                  <a:cubicBezTo>
                    <a:pt x="1496684" y="348330"/>
                    <a:pt x="1505956" y="357978"/>
                    <a:pt x="1517570" y="364721"/>
                  </a:cubicBezTo>
                  <a:cubicBezTo>
                    <a:pt x="1529184" y="371465"/>
                    <a:pt x="1542298" y="374837"/>
                    <a:pt x="1556908" y="374837"/>
                  </a:cubicBezTo>
                  <a:cubicBezTo>
                    <a:pt x="1571520" y="374837"/>
                    <a:pt x="1584634" y="371465"/>
                    <a:pt x="1596248" y="364721"/>
                  </a:cubicBezTo>
                  <a:cubicBezTo>
                    <a:pt x="1607862" y="357978"/>
                    <a:pt x="1617040" y="348330"/>
                    <a:pt x="1623784" y="335780"/>
                  </a:cubicBezTo>
                  <a:cubicBezTo>
                    <a:pt x="1630528" y="323229"/>
                    <a:pt x="1633900" y="308337"/>
                    <a:pt x="1633900" y="291103"/>
                  </a:cubicBezTo>
                  <a:cubicBezTo>
                    <a:pt x="1633900" y="273494"/>
                    <a:pt x="1630528" y="258508"/>
                    <a:pt x="1623784" y="246145"/>
                  </a:cubicBezTo>
                  <a:cubicBezTo>
                    <a:pt x="1617040" y="233781"/>
                    <a:pt x="1607862" y="224228"/>
                    <a:pt x="1596248" y="217484"/>
                  </a:cubicBezTo>
                  <a:cubicBezTo>
                    <a:pt x="1584634" y="210740"/>
                    <a:pt x="1571520" y="207368"/>
                    <a:pt x="1556908" y="207368"/>
                  </a:cubicBezTo>
                  <a:close/>
                  <a:moveTo>
                    <a:pt x="937784" y="207368"/>
                  </a:moveTo>
                  <a:cubicBezTo>
                    <a:pt x="923172" y="207368"/>
                    <a:pt x="910060" y="210740"/>
                    <a:pt x="898446" y="217484"/>
                  </a:cubicBezTo>
                  <a:cubicBezTo>
                    <a:pt x="886832" y="224228"/>
                    <a:pt x="877558" y="233781"/>
                    <a:pt x="870628" y="246145"/>
                  </a:cubicBezTo>
                  <a:cubicBezTo>
                    <a:pt x="863696" y="258508"/>
                    <a:pt x="860232" y="273494"/>
                    <a:pt x="860232" y="291103"/>
                  </a:cubicBezTo>
                  <a:cubicBezTo>
                    <a:pt x="860232" y="308337"/>
                    <a:pt x="863696" y="323229"/>
                    <a:pt x="870628" y="335780"/>
                  </a:cubicBezTo>
                  <a:cubicBezTo>
                    <a:pt x="877558" y="348330"/>
                    <a:pt x="886832" y="357978"/>
                    <a:pt x="898446" y="364721"/>
                  </a:cubicBezTo>
                  <a:cubicBezTo>
                    <a:pt x="910060" y="371465"/>
                    <a:pt x="923172" y="374837"/>
                    <a:pt x="937784" y="374837"/>
                  </a:cubicBezTo>
                  <a:cubicBezTo>
                    <a:pt x="952396" y="374837"/>
                    <a:pt x="965508" y="371465"/>
                    <a:pt x="977122" y="364721"/>
                  </a:cubicBezTo>
                  <a:cubicBezTo>
                    <a:pt x="988736" y="357978"/>
                    <a:pt x="997916" y="348330"/>
                    <a:pt x="1004658" y="335780"/>
                  </a:cubicBezTo>
                  <a:cubicBezTo>
                    <a:pt x="1011402" y="323229"/>
                    <a:pt x="1014774" y="308337"/>
                    <a:pt x="1014774" y="291103"/>
                  </a:cubicBezTo>
                  <a:cubicBezTo>
                    <a:pt x="1014774" y="273494"/>
                    <a:pt x="1011402" y="258508"/>
                    <a:pt x="1004658" y="246145"/>
                  </a:cubicBezTo>
                  <a:cubicBezTo>
                    <a:pt x="997916" y="233781"/>
                    <a:pt x="988736" y="224228"/>
                    <a:pt x="977122" y="217484"/>
                  </a:cubicBezTo>
                  <a:cubicBezTo>
                    <a:pt x="965508" y="210740"/>
                    <a:pt x="952396" y="207368"/>
                    <a:pt x="937784" y="207368"/>
                  </a:cubicBezTo>
                  <a:close/>
                  <a:moveTo>
                    <a:pt x="3847940" y="201749"/>
                  </a:moveTo>
                  <a:cubicBezTo>
                    <a:pt x="3832952" y="201749"/>
                    <a:pt x="3819744" y="205027"/>
                    <a:pt x="3808320" y="211583"/>
                  </a:cubicBezTo>
                  <a:cubicBezTo>
                    <a:pt x="3796892" y="218140"/>
                    <a:pt x="3787996" y="227319"/>
                    <a:pt x="3781624" y="239120"/>
                  </a:cubicBezTo>
                  <a:cubicBezTo>
                    <a:pt x="3778440" y="245021"/>
                    <a:pt x="3776052" y="251460"/>
                    <a:pt x="3774460" y="258438"/>
                  </a:cubicBezTo>
                  <a:lnTo>
                    <a:pt x="3773796" y="264690"/>
                  </a:lnTo>
                  <a:lnTo>
                    <a:pt x="3921600" y="264690"/>
                  </a:lnTo>
                  <a:lnTo>
                    <a:pt x="3920856" y="257806"/>
                  </a:lnTo>
                  <a:cubicBezTo>
                    <a:pt x="3919260" y="250968"/>
                    <a:pt x="3916872" y="244646"/>
                    <a:pt x="3913688" y="238839"/>
                  </a:cubicBezTo>
                  <a:cubicBezTo>
                    <a:pt x="3907320" y="227225"/>
                    <a:pt x="3898516" y="218140"/>
                    <a:pt x="3887276" y="211583"/>
                  </a:cubicBezTo>
                  <a:cubicBezTo>
                    <a:pt x="3876036" y="205027"/>
                    <a:pt x="3862924" y="201749"/>
                    <a:pt x="3847940" y="201749"/>
                  </a:cubicBezTo>
                  <a:close/>
                  <a:moveTo>
                    <a:pt x="3537120" y="139931"/>
                  </a:moveTo>
                  <a:lnTo>
                    <a:pt x="3624788" y="139931"/>
                  </a:lnTo>
                  <a:lnTo>
                    <a:pt x="3624788" y="442274"/>
                  </a:lnTo>
                  <a:lnTo>
                    <a:pt x="3537120" y="442274"/>
                  </a:lnTo>
                  <a:close/>
                  <a:moveTo>
                    <a:pt x="3847376" y="135436"/>
                  </a:moveTo>
                  <a:cubicBezTo>
                    <a:pt x="3876972" y="135436"/>
                    <a:pt x="3903668" y="141711"/>
                    <a:pt x="3927456" y="154262"/>
                  </a:cubicBezTo>
                  <a:cubicBezTo>
                    <a:pt x="3951248" y="166813"/>
                    <a:pt x="3970076" y="184796"/>
                    <a:pt x="3983936" y="208211"/>
                  </a:cubicBezTo>
                  <a:cubicBezTo>
                    <a:pt x="3997796" y="231627"/>
                    <a:pt x="4004728" y="259632"/>
                    <a:pt x="4004728" y="292227"/>
                  </a:cubicBezTo>
                  <a:cubicBezTo>
                    <a:pt x="4004728" y="295599"/>
                    <a:pt x="4004540" y="299439"/>
                    <a:pt x="4004168" y="303747"/>
                  </a:cubicBezTo>
                  <a:cubicBezTo>
                    <a:pt x="4003792" y="308056"/>
                    <a:pt x="4003416" y="312083"/>
                    <a:pt x="4003044" y="315830"/>
                  </a:cubicBezTo>
                  <a:lnTo>
                    <a:pt x="3774588" y="315830"/>
                  </a:lnTo>
                  <a:lnTo>
                    <a:pt x="3774812" y="317726"/>
                  </a:lnTo>
                  <a:cubicBezTo>
                    <a:pt x="3776636" y="324985"/>
                    <a:pt x="3779376" y="331752"/>
                    <a:pt x="3783028" y="338028"/>
                  </a:cubicBezTo>
                  <a:cubicBezTo>
                    <a:pt x="3790336" y="350578"/>
                    <a:pt x="3800640" y="360132"/>
                    <a:pt x="3813940" y="366688"/>
                  </a:cubicBezTo>
                  <a:cubicBezTo>
                    <a:pt x="3827240" y="373245"/>
                    <a:pt x="3842880" y="376523"/>
                    <a:pt x="3860864" y="376523"/>
                  </a:cubicBezTo>
                  <a:cubicBezTo>
                    <a:pt x="3876972" y="376523"/>
                    <a:pt x="3891116" y="374088"/>
                    <a:pt x="3903292" y="369217"/>
                  </a:cubicBezTo>
                  <a:cubicBezTo>
                    <a:pt x="3915468" y="364347"/>
                    <a:pt x="3926616" y="357041"/>
                    <a:pt x="3936732" y="347300"/>
                  </a:cubicBezTo>
                  <a:lnTo>
                    <a:pt x="3983372" y="397878"/>
                  </a:lnTo>
                  <a:cubicBezTo>
                    <a:pt x="3969512" y="413613"/>
                    <a:pt x="3952092" y="425696"/>
                    <a:pt x="3931112" y="434125"/>
                  </a:cubicBezTo>
                  <a:cubicBezTo>
                    <a:pt x="3910132" y="442555"/>
                    <a:pt x="3885964" y="446770"/>
                    <a:pt x="3858616" y="446770"/>
                  </a:cubicBezTo>
                  <a:cubicBezTo>
                    <a:pt x="3824148" y="446770"/>
                    <a:pt x="3793896" y="440026"/>
                    <a:pt x="3767856" y="426539"/>
                  </a:cubicBezTo>
                  <a:cubicBezTo>
                    <a:pt x="3741820" y="413051"/>
                    <a:pt x="3721680" y="394600"/>
                    <a:pt x="3707444" y="371184"/>
                  </a:cubicBezTo>
                  <a:cubicBezTo>
                    <a:pt x="3693208" y="347769"/>
                    <a:pt x="3686088" y="321075"/>
                    <a:pt x="3686088" y="291103"/>
                  </a:cubicBezTo>
                  <a:cubicBezTo>
                    <a:pt x="3686088" y="260756"/>
                    <a:pt x="3693112" y="233875"/>
                    <a:pt x="3707164" y="210459"/>
                  </a:cubicBezTo>
                  <a:cubicBezTo>
                    <a:pt x="3721212" y="187044"/>
                    <a:pt x="3740412" y="168686"/>
                    <a:pt x="3764764" y="155386"/>
                  </a:cubicBezTo>
                  <a:cubicBezTo>
                    <a:pt x="3789120" y="142086"/>
                    <a:pt x="3816656" y="135436"/>
                    <a:pt x="3847376" y="135436"/>
                  </a:cubicBezTo>
                  <a:close/>
                  <a:moveTo>
                    <a:pt x="2934776" y="135436"/>
                  </a:moveTo>
                  <a:cubicBezTo>
                    <a:pt x="2963248" y="135436"/>
                    <a:pt x="2988820" y="141898"/>
                    <a:pt x="3011484" y="154824"/>
                  </a:cubicBezTo>
                  <a:cubicBezTo>
                    <a:pt x="3034152" y="167749"/>
                    <a:pt x="3052136" y="185826"/>
                    <a:pt x="3065436" y="209054"/>
                  </a:cubicBezTo>
                  <a:cubicBezTo>
                    <a:pt x="3078736" y="232283"/>
                    <a:pt x="3085384" y="259632"/>
                    <a:pt x="3085384" y="291103"/>
                  </a:cubicBezTo>
                  <a:cubicBezTo>
                    <a:pt x="3085384" y="322948"/>
                    <a:pt x="3078736" y="350485"/>
                    <a:pt x="3065436" y="373713"/>
                  </a:cubicBezTo>
                  <a:cubicBezTo>
                    <a:pt x="3052136" y="396941"/>
                    <a:pt x="3034152" y="414925"/>
                    <a:pt x="3011484" y="427663"/>
                  </a:cubicBezTo>
                  <a:cubicBezTo>
                    <a:pt x="2988820" y="440401"/>
                    <a:pt x="2963248" y="446770"/>
                    <a:pt x="2934776" y="446770"/>
                  </a:cubicBezTo>
                  <a:cubicBezTo>
                    <a:pt x="2909300" y="446770"/>
                    <a:pt x="2887008" y="441150"/>
                    <a:pt x="2867900" y="429911"/>
                  </a:cubicBezTo>
                  <a:cubicBezTo>
                    <a:pt x="2863124" y="427101"/>
                    <a:pt x="2858612" y="423922"/>
                    <a:pt x="2854360" y="420374"/>
                  </a:cubicBezTo>
                  <a:lnTo>
                    <a:pt x="2843736" y="409937"/>
                  </a:lnTo>
                  <a:lnTo>
                    <a:pt x="2843736" y="551297"/>
                  </a:lnTo>
                  <a:lnTo>
                    <a:pt x="2756068" y="551297"/>
                  </a:lnTo>
                  <a:lnTo>
                    <a:pt x="2756068" y="139931"/>
                  </a:lnTo>
                  <a:lnTo>
                    <a:pt x="2839804" y="139931"/>
                  </a:lnTo>
                  <a:lnTo>
                    <a:pt x="2839804" y="175051"/>
                  </a:lnTo>
                  <a:lnTo>
                    <a:pt x="2840928" y="173509"/>
                  </a:lnTo>
                  <a:cubicBezTo>
                    <a:pt x="2848232" y="164986"/>
                    <a:pt x="2856660" y="157915"/>
                    <a:pt x="2866216" y="152295"/>
                  </a:cubicBezTo>
                  <a:cubicBezTo>
                    <a:pt x="2885324" y="141055"/>
                    <a:pt x="2908176" y="135436"/>
                    <a:pt x="2934776" y="135436"/>
                  </a:cubicBezTo>
                  <a:close/>
                  <a:moveTo>
                    <a:pt x="2535116" y="135436"/>
                  </a:moveTo>
                  <a:cubicBezTo>
                    <a:pt x="2581200" y="135436"/>
                    <a:pt x="2616976" y="146300"/>
                    <a:pt x="2642456" y="168030"/>
                  </a:cubicBezTo>
                  <a:cubicBezTo>
                    <a:pt x="2667932" y="189760"/>
                    <a:pt x="2680668" y="223666"/>
                    <a:pt x="2680668" y="269748"/>
                  </a:cubicBezTo>
                  <a:lnTo>
                    <a:pt x="2680668" y="442274"/>
                  </a:lnTo>
                  <a:lnTo>
                    <a:pt x="2598620" y="442274"/>
                  </a:lnTo>
                  <a:lnTo>
                    <a:pt x="2598620" y="402198"/>
                  </a:lnTo>
                  <a:lnTo>
                    <a:pt x="2593000" y="412911"/>
                  </a:lnTo>
                  <a:cubicBezTo>
                    <a:pt x="2587192" y="420310"/>
                    <a:pt x="2580076" y="426539"/>
                    <a:pt x="2571644" y="431596"/>
                  </a:cubicBezTo>
                  <a:cubicBezTo>
                    <a:pt x="2554786" y="441712"/>
                    <a:pt x="2533056" y="446770"/>
                    <a:pt x="2506456" y="446770"/>
                  </a:cubicBezTo>
                  <a:cubicBezTo>
                    <a:pt x="2482854" y="446770"/>
                    <a:pt x="2462622" y="442742"/>
                    <a:pt x="2445764" y="434687"/>
                  </a:cubicBezTo>
                  <a:cubicBezTo>
                    <a:pt x="2428904" y="426632"/>
                    <a:pt x="2415978" y="415674"/>
                    <a:pt x="2406986" y="401812"/>
                  </a:cubicBezTo>
                  <a:cubicBezTo>
                    <a:pt x="2397996" y="387950"/>
                    <a:pt x="2393500" y="372402"/>
                    <a:pt x="2393500" y="355168"/>
                  </a:cubicBezTo>
                  <a:cubicBezTo>
                    <a:pt x="2393500" y="337185"/>
                    <a:pt x="2397902" y="321449"/>
                    <a:pt x="2406706" y="307962"/>
                  </a:cubicBezTo>
                  <a:cubicBezTo>
                    <a:pt x="2415510" y="294475"/>
                    <a:pt x="2429466" y="283891"/>
                    <a:pt x="2448572" y="276210"/>
                  </a:cubicBezTo>
                  <a:cubicBezTo>
                    <a:pt x="2467680" y="268530"/>
                    <a:pt x="2492594" y="264690"/>
                    <a:pt x="2523316" y="264690"/>
                  </a:cubicBezTo>
                  <a:lnTo>
                    <a:pt x="2593000" y="264690"/>
                  </a:lnTo>
                  <a:cubicBezTo>
                    <a:pt x="2593000" y="245957"/>
                    <a:pt x="2587288" y="231346"/>
                    <a:pt x="2575860" y="220856"/>
                  </a:cubicBezTo>
                  <a:cubicBezTo>
                    <a:pt x="2564432" y="210366"/>
                    <a:pt x="2546918" y="205121"/>
                    <a:pt x="2523316" y="205121"/>
                  </a:cubicBezTo>
                  <a:cubicBezTo>
                    <a:pt x="2507206" y="205121"/>
                    <a:pt x="2491376" y="207649"/>
                    <a:pt x="2475828" y="212707"/>
                  </a:cubicBezTo>
                  <a:cubicBezTo>
                    <a:pt x="2460280" y="217765"/>
                    <a:pt x="2447074" y="224602"/>
                    <a:pt x="2436210" y="233219"/>
                  </a:cubicBezTo>
                  <a:lnTo>
                    <a:pt x="2404738" y="171964"/>
                  </a:lnTo>
                  <a:cubicBezTo>
                    <a:pt x="2421224" y="160350"/>
                    <a:pt x="2441080" y="151358"/>
                    <a:pt x="2464308" y="144989"/>
                  </a:cubicBezTo>
                  <a:cubicBezTo>
                    <a:pt x="2487536" y="138620"/>
                    <a:pt x="2511140" y="135436"/>
                    <a:pt x="2535116" y="135436"/>
                  </a:cubicBezTo>
                  <a:close/>
                  <a:moveTo>
                    <a:pt x="2362742" y="135436"/>
                  </a:moveTo>
                  <a:lnTo>
                    <a:pt x="2362742" y="216360"/>
                  </a:lnTo>
                  <a:cubicBezTo>
                    <a:pt x="2358996" y="215985"/>
                    <a:pt x="2355624" y="215704"/>
                    <a:pt x="2352628" y="215517"/>
                  </a:cubicBezTo>
                  <a:cubicBezTo>
                    <a:pt x="2349630" y="215330"/>
                    <a:pt x="2346446" y="215236"/>
                    <a:pt x="2343074" y="215236"/>
                  </a:cubicBezTo>
                  <a:cubicBezTo>
                    <a:pt x="2319096" y="215236"/>
                    <a:pt x="2299708" y="222073"/>
                    <a:pt x="2284910" y="235748"/>
                  </a:cubicBezTo>
                  <a:cubicBezTo>
                    <a:pt x="2270110" y="249423"/>
                    <a:pt x="2262712" y="270684"/>
                    <a:pt x="2262712" y="299532"/>
                  </a:cubicBezTo>
                  <a:lnTo>
                    <a:pt x="2262712" y="442274"/>
                  </a:lnTo>
                  <a:lnTo>
                    <a:pt x="2175044" y="442274"/>
                  </a:lnTo>
                  <a:lnTo>
                    <a:pt x="2175044" y="139931"/>
                  </a:lnTo>
                  <a:lnTo>
                    <a:pt x="2258778" y="139931"/>
                  </a:lnTo>
                  <a:lnTo>
                    <a:pt x="2258778" y="180167"/>
                  </a:lnTo>
                  <a:lnTo>
                    <a:pt x="2264538" y="172456"/>
                  </a:lnTo>
                  <a:cubicBezTo>
                    <a:pt x="2271750" y="164354"/>
                    <a:pt x="2280320" y="157540"/>
                    <a:pt x="2290248" y="152014"/>
                  </a:cubicBezTo>
                  <a:cubicBezTo>
                    <a:pt x="2310104" y="140962"/>
                    <a:pt x="2334270" y="135436"/>
                    <a:pt x="2362742" y="135436"/>
                  </a:cubicBezTo>
                  <a:close/>
                  <a:moveTo>
                    <a:pt x="1913210" y="135436"/>
                  </a:moveTo>
                  <a:cubicBezTo>
                    <a:pt x="1938686" y="135436"/>
                    <a:pt x="1961166" y="140587"/>
                    <a:pt x="1980648" y="150890"/>
                  </a:cubicBezTo>
                  <a:cubicBezTo>
                    <a:pt x="1990388" y="156041"/>
                    <a:pt x="1999052" y="162598"/>
                    <a:pt x="2006640" y="170559"/>
                  </a:cubicBezTo>
                  <a:lnTo>
                    <a:pt x="2013242" y="178676"/>
                  </a:lnTo>
                  <a:lnTo>
                    <a:pt x="2013242" y="139931"/>
                  </a:lnTo>
                  <a:lnTo>
                    <a:pt x="2096414" y="139931"/>
                  </a:lnTo>
                  <a:lnTo>
                    <a:pt x="2096414" y="391696"/>
                  </a:lnTo>
                  <a:cubicBezTo>
                    <a:pt x="2096414" y="447894"/>
                    <a:pt x="2081804" y="489293"/>
                    <a:pt x="2052580" y="515893"/>
                  </a:cubicBezTo>
                  <a:cubicBezTo>
                    <a:pt x="2023358" y="542493"/>
                    <a:pt x="1981396" y="555793"/>
                    <a:pt x="1926698" y="555793"/>
                  </a:cubicBezTo>
                  <a:cubicBezTo>
                    <a:pt x="1898224" y="555793"/>
                    <a:pt x="1870782" y="552327"/>
                    <a:pt x="1844368" y="545396"/>
                  </a:cubicBezTo>
                  <a:cubicBezTo>
                    <a:pt x="1817956" y="538465"/>
                    <a:pt x="1795944" y="528069"/>
                    <a:pt x="1778336" y="514207"/>
                  </a:cubicBezTo>
                  <a:lnTo>
                    <a:pt x="1813180" y="451266"/>
                  </a:lnTo>
                  <a:cubicBezTo>
                    <a:pt x="1825918" y="461756"/>
                    <a:pt x="1842120" y="470092"/>
                    <a:pt x="1861790" y="476274"/>
                  </a:cubicBezTo>
                  <a:cubicBezTo>
                    <a:pt x="1881460" y="482455"/>
                    <a:pt x="1900848" y="485546"/>
                    <a:pt x="1919954" y="485546"/>
                  </a:cubicBezTo>
                  <a:cubicBezTo>
                    <a:pt x="1951050" y="485546"/>
                    <a:pt x="1973622" y="478615"/>
                    <a:pt x="1987672" y="464753"/>
                  </a:cubicBezTo>
                  <a:cubicBezTo>
                    <a:pt x="2001722" y="450891"/>
                    <a:pt x="2008746" y="430285"/>
                    <a:pt x="2008746" y="402936"/>
                  </a:cubicBezTo>
                  <a:lnTo>
                    <a:pt x="2008746" y="389446"/>
                  </a:lnTo>
                  <a:lnTo>
                    <a:pt x="2006640" y="392048"/>
                  </a:lnTo>
                  <a:cubicBezTo>
                    <a:pt x="1999052" y="400056"/>
                    <a:pt x="1990388" y="406682"/>
                    <a:pt x="1980648" y="411927"/>
                  </a:cubicBezTo>
                  <a:cubicBezTo>
                    <a:pt x="1961166" y="422418"/>
                    <a:pt x="1938686" y="427663"/>
                    <a:pt x="1913210" y="427663"/>
                  </a:cubicBezTo>
                  <a:cubicBezTo>
                    <a:pt x="1885112" y="427663"/>
                    <a:pt x="1859730" y="421575"/>
                    <a:pt x="1837062" y="409398"/>
                  </a:cubicBezTo>
                  <a:cubicBezTo>
                    <a:pt x="1814396" y="397222"/>
                    <a:pt x="1796226" y="380176"/>
                    <a:pt x="1782552" y="358259"/>
                  </a:cubicBezTo>
                  <a:cubicBezTo>
                    <a:pt x="1768876" y="336342"/>
                    <a:pt x="1762040" y="310772"/>
                    <a:pt x="1762040" y="281549"/>
                  </a:cubicBezTo>
                  <a:cubicBezTo>
                    <a:pt x="1762040" y="251952"/>
                    <a:pt x="1768876" y="226195"/>
                    <a:pt x="1782552" y="204278"/>
                  </a:cubicBezTo>
                  <a:cubicBezTo>
                    <a:pt x="1796226" y="182361"/>
                    <a:pt x="1814396" y="165408"/>
                    <a:pt x="1837062" y="153419"/>
                  </a:cubicBezTo>
                  <a:cubicBezTo>
                    <a:pt x="1859730" y="141430"/>
                    <a:pt x="1885112" y="135436"/>
                    <a:pt x="1913210" y="135436"/>
                  </a:cubicBezTo>
                  <a:close/>
                  <a:moveTo>
                    <a:pt x="1556908" y="135436"/>
                  </a:moveTo>
                  <a:cubicBezTo>
                    <a:pt x="1588754" y="135436"/>
                    <a:pt x="1617228" y="142086"/>
                    <a:pt x="1642330" y="155386"/>
                  </a:cubicBezTo>
                  <a:cubicBezTo>
                    <a:pt x="1667430" y="168686"/>
                    <a:pt x="1687100" y="186950"/>
                    <a:pt x="1701336" y="210178"/>
                  </a:cubicBezTo>
                  <a:cubicBezTo>
                    <a:pt x="1715574" y="233407"/>
                    <a:pt x="1722692" y="260381"/>
                    <a:pt x="1722692" y="291103"/>
                  </a:cubicBezTo>
                  <a:cubicBezTo>
                    <a:pt x="1722692" y="321075"/>
                    <a:pt x="1715574" y="347769"/>
                    <a:pt x="1701336" y="371184"/>
                  </a:cubicBezTo>
                  <a:cubicBezTo>
                    <a:pt x="1687100" y="394600"/>
                    <a:pt x="1667430" y="413051"/>
                    <a:pt x="1642330" y="426539"/>
                  </a:cubicBezTo>
                  <a:cubicBezTo>
                    <a:pt x="1617228" y="440026"/>
                    <a:pt x="1588754" y="446770"/>
                    <a:pt x="1556908" y="446770"/>
                  </a:cubicBezTo>
                  <a:cubicBezTo>
                    <a:pt x="1524690" y="446770"/>
                    <a:pt x="1496122" y="440026"/>
                    <a:pt x="1471208" y="426539"/>
                  </a:cubicBezTo>
                  <a:cubicBezTo>
                    <a:pt x="1446294" y="413051"/>
                    <a:pt x="1426624" y="394600"/>
                    <a:pt x="1412200" y="371184"/>
                  </a:cubicBezTo>
                  <a:cubicBezTo>
                    <a:pt x="1397776" y="347769"/>
                    <a:pt x="1390564" y="321075"/>
                    <a:pt x="1390564" y="291103"/>
                  </a:cubicBezTo>
                  <a:cubicBezTo>
                    <a:pt x="1390564" y="260756"/>
                    <a:pt x="1397776" y="233875"/>
                    <a:pt x="1412200" y="210459"/>
                  </a:cubicBezTo>
                  <a:cubicBezTo>
                    <a:pt x="1426624" y="187044"/>
                    <a:pt x="1446294" y="168686"/>
                    <a:pt x="1471208" y="155386"/>
                  </a:cubicBezTo>
                  <a:cubicBezTo>
                    <a:pt x="1496122" y="142086"/>
                    <a:pt x="1524690" y="135436"/>
                    <a:pt x="1556908" y="135436"/>
                  </a:cubicBezTo>
                  <a:close/>
                  <a:moveTo>
                    <a:pt x="937784" y="135436"/>
                  </a:moveTo>
                  <a:cubicBezTo>
                    <a:pt x="969628" y="135436"/>
                    <a:pt x="998102" y="142086"/>
                    <a:pt x="1023204" y="155386"/>
                  </a:cubicBezTo>
                  <a:cubicBezTo>
                    <a:pt x="1048306" y="168686"/>
                    <a:pt x="1067974" y="186950"/>
                    <a:pt x="1082212" y="210178"/>
                  </a:cubicBezTo>
                  <a:cubicBezTo>
                    <a:pt x="1096448" y="233407"/>
                    <a:pt x="1103566" y="260381"/>
                    <a:pt x="1103566" y="291103"/>
                  </a:cubicBezTo>
                  <a:cubicBezTo>
                    <a:pt x="1103566" y="321075"/>
                    <a:pt x="1096448" y="347769"/>
                    <a:pt x="1082212" y="371184"/>
                  </a:cubicBezTo>
                  <a:cubicBezTo>
                    <a:pt x="1067974" y="394600"/>
                    <a:pt x="1048306" y="413051"/>
                    <a:pt x="1023204" y="426539"/>
                  </a:cubicBezTo>
                  <a:cubicBezTo>
                    <a:pt x="998102" y="440026"/>
                    <a:pt x="969628" y="446770"/>
                    <a:pt x="937784" y="446770"/>
                  </a:cubicBezTo>
                  <a:cubicBezTo>
                    <a:pt x="905564" y="446770"/>
                    <a:pt x="876996" y="440026"/>
                    <a:pt x="852082" y="426539"/>
                  </a:cubicBezTo>
                  <a:cubicBezTo>
                    <a:pt x="827168" y="413051"/>
                    <a:pt x="807500" y="394600"/>
                    <a:pt x="793076" y="371184"/>
                  </a:cubicBezTo>
                  <a:cubicBezTo>
                    <a:pt x="778652" y="347769"/>
                    <a:pt x="771440" y="321075"/>
                    <a:pt x="771440" y="291103"/>
                  </a:cubicBezTo>
                  <a:cubicBezTo>
                    <a:pt x="771440" y="260756"/>
                    <a:pt x="778652" y="233875"/>
                    <a:pt x="793076" y="210459"/>
                  </a:cubicBezTo>
                  <a:cubicBezTo>
                    <a:pt x="807500" y="187044"/>
                    <a:pt x="827168" y="168686"/>
                    <a:pt x="852082" y="155386"/>
                  </a:cubicBezTo>
                  <a:cubicBezTo>
                    <a:pt x="876996" y="142086"/>
                    <a:pt x="905564" y="135436"/>
                    <a:pt x="937784" y="135436"/>
                  </a:cubicBezTo>
                  <a:close/>
                  <a:moveTo>
                    <a:pt x="91040" y="123072"/>
                  </a:moveTo>
                  <a:lnTo>
                    <a:pt x="91040" y="259632"/>
                  </a:lnTo>
                  <a:lnTo>
                    <a:pt x="165220" y="259632"/>
                  </a:lnTo>
                  <a:cubicBezTo>
                    <a:pt x="193320" y="259632"/>
                    <a:pt x="214300" y="253638"/>
                    <a:pt x="228162" y="241649"/>
                  </a:cubicBezTo>
                  <a:cubicBezTo>
                    <a:pt x="242024" y="229660"/>
                    <a:pt x="248954" y="212988"/>
                    <a:pt x="248954" y="191633"/>
                  </a:cubicBezTo>
                  <a:cubicBezTo>
                    <a:pt x="248954" y="169903"/>
                    <a:pt x="242024" y="153044"/>
                    <a:pt x="228162" y="141055"/>
                  </a:cubicBezTo>
                  <a:cubicBezTo>
                    <a:pt x="214300" y="129067"/>
                    <a:pt x="193320" y="123072"/>
                    <a:pt x="165220" y="123072"/>
                  </a:cubicBezTo>
                  <a:close/>
                  <a:moveTo>
                    <a:pt x="1176070" y="73056"/>
                  </a:moveTo>
                  <a:lnTo>
                    <a:pt x="1263738" y="73056"/>
                  </a:lnTo>
                  <a:lnTo>
                    <a:pt x="1263738" y="146675"/>
                  </a:lnTo>
                  <a:lnTo>
                    <a:pt x="1339044" y="146675"/>
                  </a:lnTo>
                  <a:lnTo>
                    <a:pt x="1339044" y="214112"/>
                  </a:lnTo>
                  <a:lnTo>
                    <a:pt x="1263738" y="214112"/>
                  </a:lnTo>
                  <a:lnTo>
                    <a:pt x="1263738" y="337185"/>
                  </a:lnTo>
                  <a:cubicBezTo>
                    <a:pt x="1263738" y="349923"/>
                    <a:pt x="1267110" y="359757"/>
                    <a:pt x="1273854" y="366688"/>
                  </a:cubicBezTo>
                  <a:cubicBezTo>
                    <a:pt x="1280598" y="373619"/>
                    <a:pt x="1289778" y="377085"/>
                    <a:pt x="1301392" y="377085"/>
                  </a:cubicBezTo>
                  <a:cubicBezTo>
                    <a:pt x="1315254" y="377085"/>
                    <a:pt x="1327054" y="373338"/>
                    <a:pt x="1336796" y="365845"/>
                  </a:cubicBezTo>
                  <a:lnTo>
                    <a:pt x="1360398" y="427663"/>
                  </a:lnTo>
                  <a:cubicBezTo>
                    <a:pt x="1351408" y="434032"/>
                    <a:pt x="1340636" y="438808"/>
                    <a:pt x="1328086" y="441993"/>
                  </a:cubicBezTo>
                  <a:cubicBezTo>
                    <a:pt x="1315534" y="445178"/>
                    <a:pt x="1302516" y="446770"/>
                    <a:pt x="1289028" y="446770"/>
                  </a:cubicBezTo>
                  <a:cubicBezTo>
                    <a:pt x="1253436" y="446770"/>
                    <a:pt x="1225712" y="437685"/>
                    <a:pt x="1205856" y="419514"/>
                  </a:cubicBezTo>
                  <a:cubicBezTo>
                    <a:pt x="1186000" y="401344"/>
                    <a:pt x="1176070" y="374275"/>
                    <a:pt x="1176070" y="338309"/>
                  </a:cubicBezTo>
                  <a:lnTo>
                    <a:pt x="1176070" y="214112"/>
                  </a:lnTo>
                  <a:lnTo>
                    <a:pt x="1129428" y="214112"/>
                  </a:lnTo>
                  <a:lnTo>
                    <a:pt x="1129428" y="146675"/>
                  </a:lnTo>
                  <a:lnTo>
                    <a:pt x="1176070" y="146675"/>
                  </a:lnTo>
                  <a:close/>
                  <a:moveTo>
                    <a:pt x="0" y="48892"/>
                  </a:moveTo>
                  <a:lnTo>
                    <a:pt x="170278" y="48892"/>
                  </a:lnTo>
                  <a:cubicBezTo>
                    <a:pt x="205496" y="48892"/>
                    <a:pt x="235842" y="54605"/>
                    <a:pt x="261318" y="66032"/>
                  </a:cubicBezTo>
                  <a:cubicBezTo>
                    <a:pt x="286794" y="77459"/>
                    <a:pt x="306464" y="93849"/>
                    <a:pt x="320326" y="115205"/>
                  </a:cubicBezTo>
                  <a:cubicBezTo>
                    <a:pt x="334188" y="136560"/>
                    <a:pt x="341118" y="162036"/>
                    <a:pt x="341118" y="191633"/>
                  </a:cubicBezTo>
                  <a:cubicBezTo>
                    <a:pt x="341118" y="220856"/>
                    <a:pt x="334188" y="246145"/>
                    <a:pt x="320326" y="267500"/>
                  </a:cubicBezTo>
                  <a:cubicBezTo>
                    <a:pt x="306464" y="288855"/>
                    <a:pt x="286794" y="305246"/>
                    <a:pt x="261318" y="316673"/>
                  </a:cubicBezTo>
                  <a:cubicBezTo>
                    <a:pt x="235842" y="328099"/>
                    <a:pt x="205496" y="333813"/>
                    <a:pt x="170278" y="333813"/>
                  </a:cubicBezTo>
                  <a:lnTo>
                    <a:pt x="91040" y="333813"/>
                  </a:lnTo>
                  <a:lnTo>
                    <a:pt x="91040" y="442274"/>
                  </a:lnTo>
                  <a:lnTo>
                    <a:pt x="0" y="442274"/>
                  </a:lnTo>
                  <a:close/>
                  <a:moveTo>
                    <a:pt x="3146592" y="25289"/>
                  </a:moveTo>
                  <a:lnTo>
                    <a:pt x="3234260" y="25289"/>
                  </a:lnTo>
                  <a:lnTo>
                    <a:pt x="3234260" y="171733"/>
                  </a:lnTo>
                  <a:lnTo>
                    <a:pt x="3234404" y="171543"/>
                  </a:lnTo>
                  <a:cubicBezTo>
                    <a:pt x="3242176" y="163769"/>
                    <a:pt x="3251120" y="157165"/>
                    <a:pt x="3261236" y="151733"/>
                  </a:cubicBezTo>
                  <a:cubicBezTo>
                    <a:pt x="3281468" y="140868"/>
                    <a:pt x="3304508" y="135436"/>
                    <a:pt x="3330360" y="135436"/>
                  </a:cubicBezTo>
                  <a:cubicBezTo>
                    <a:pt x="3354336" y="135436"/>
                    <a:pt x="3375784" y="140212"/>
                    <a:pt x="3394704" y="149766"/>
                  </a:cubicBezTo>
                  <a:cubicBezTo>
                    <a:pt x="3413624" y="159320"/>
                    <a:pt x="3428516" y="173931"/>
                    <a:pt x="3439384" y="193600"/>
                  </a:cubicBezTo>
                  <a:cubicBezTo>
                    <a:pt x="3450248" y="213269"/>
                    <a:pt x="3455680" y="238464"/>
                    <a:pt x="3455680" y="269186"/>
                  </a:cubicBezTo>
                  <a:lnTo>
                    <a:pt x="3455680" y="442274"/>
                  </a:lnTo>
                  <a:lnTo>
                    <a:pt x="3368012" y="442274"/>
                  </a:lnTo>
                  <a:lnTo>
                    <a:pt x="3368012" y="282673"/>
                  </a:lnTo>
                  <a:cubicBezTo>
                    <a:pt x="3368012" y="258321"/>
                    <a:pt x="3362672" y="240338"/>
                    <a:pt x="3351996" y="228724"/>
                  </a:cubicBezTo>
                  <a:cubicBezTo>
                    <a:pt x="3341316" y="217109"/>
                    <a:pt x="3326236" y="211302"/>
                    <a:pt x="3306756" y="211302"/>
                  </a:cubicBezTo>
                  <a:cubicBezTo>
                    <a:pt x="3292892" y="211302"/>
                    <a:pt x="3280436" y="214206"/>
                    <a:pt x="3269384" y="220013"/>
                  </a:cubicBezTo>
                  <a:cubicBezTo>
                    <a:pt x="3258332" y="225820"/>
                    <a:pt x="3249716" y="234718"/>
                    <a:pt x="3243532" y="246707"/>
                  </a:cubicBezTo>
                  <a:cubicBezTo>
                    <a:pt x="3237352" y="258696"/>
                    <a:pt x="3234260" y="274056"/>
                    <a:pt x="3234260" y="292789"/>
                  </a:cubicBezTo>
                  <a:lnTo>
                    <a:pt x="3234260" y="442274"/>
                  </a:lnTo>
                  <a:lnTo>
                    <a:pt x="3146592" y="442274"/>
                  </a:lnTo>
                  <a:close/>
                  <a:moveTo>
                    <a:pt x="403394" y="25289"/>
                  </a:moveTo>
                  <a:lnTo>
                    <a:pt x="491062" y="25289"/>
                  </a:lnTo>
                  <a:lnTo>
                    <a:pt x="491062" y="171733"/>
                  </a:lnTo>
                  <a:lnTo>
                    <a:pt x="491202" y="171543"/>
                  </a:lnTo>
                  <a:cubicBezTo>
                    <a:pt x="498976" y="163769"/>
                    <a:pt x="507920" y="157165"/>
                    <a:pt x="518036" y="151733"/>
                  </a:cubicBezTo>
                  <a:cubicBezTo>
                    <a:pt x="538268" y="140868"/>
                    <a:pt x="561308" y="135436"/>
                    <a:pt x="587160" y="135436"/>
                  </a:cubicBezTo>
                  <a:cubicBezTo>
                    <a:pt x="611136" y="135436"/>
                    <a:pt x="632586" y="140212"/>
                    <a:pt x="651506" y="149766"/>
                  </a:cubicBezTo>
                  <a:cubicBezTo>
                    <a:pt x="670426" y="159320"/>
                    <a:pt x="685318" y="173931"/>
                    <a:pt x="696182" y="193600"/>
                  </a:cubicBezTo>
                  <a:cubicBezTo>
                    <a:pt x="707048" y="213269"/>
                    <a:pt x="712480" y="238464"/>
                    <a:pt x="712480" y="269186"/>
                  </a:cubicBezTo>
                  <a:lnTo>
                    <a:pt x="712480" y="442274"/>
                  </a:lnTo>
                  <a:lnTo>
                    <a:pt x="624812" y="442274"/>
                  </a:lnTo>
                  <a:lnTo>
                    <a:pt x="624812" y="282673"/>
                  </a:lnTo>
                  <a:cubicBezTo>
                    <a:pt x="624812" y="258321"/>
                    <a:pt x="619472" y="240338"/>
                    <a:pt x="608796" y="228724"/>
                  </a:cubicBezTo>
                  <a:cubicBezTo>
                    <a:pt x="598118" y="217109"/>
                    <a:pt x="583038" y="211302"/>
                    <a:pt x="563556" y="211302"/>
                  </a:cubicBezTo>
                  <a:cubicBezTo>
                    <a:pt x="549694" y="211302"/>
                    <a:pt x="537236" y="214206"/>
                    <a:pt x="526184" y="220013"/>
                  </a:cubicBezTo>
                  <a:cubicBezTo>
                    <a:pt x="515132" y="225820"/>
                    <a:pt x="506516" y="234718"/>
                    <a:pt x="500334" y="246707"/>
                  </a:cubicBezTo>
                  <a:cubicBezTo>
                    <a:pt x="494152" y="258696"/>
                    <a:pt x="491062" y="274056"/>
                    <a:pt x="491062" y="292789"/>
                  </a:cubicBezTo>
                  <a:lnTo>
                    <a:pt x="491062" y="442274"/>
                  </a:lnTo>
                  <a:lnTo>
                    <a:pt x="403394" y="442274"/>
                  </a:lnTo>
                  <a:close/>
                  <a:moveTo>
                    <a:pt x="3580952" y="0"/>
                  </a:moveTo>
                  <a:cubicBezTo>
                    <a:pt x="3597064" y="0"/>
                    <a:pt x="3610176" y="4402"/>
                    <a:pt x="3620292" y="13206"/>
                  </a:cubicBezTo>
                  <a:cubicBezTo>
                    <a:pt x="3630408" y="22010"/>
                    <a:pt x="3635464" y="33344"/>
                    <a:pt x="3635464" y="47206"/>
                  </a:cubicBezTo>
                  <a:cubicBezTo>
                    <a:pt x="3635464" y="61817"/>
                    <a:pt x="3630500" y="73899"/>
                    <a:pt x="3620572" y="83453"/>
                  </a:cubicBezTo>
                  <a:cubicBezTo>
                    <a:pt x="3610644" y="93007"/>
                    <a:pt x="3597436" y="97783"/>
                    <a:pt x="3580952" y="97783"/>
                  </a:cubicBezTo>
                  <a:cubicBezTo>
                    <a:pt x="3564844" y="97783"/>
                    <a:pt x="3551728" y="93100"/>
                    <a:pt x="3541612" y="83734"/>
                  </a:cubicBezTo>
                  <a:cubicBezTo>
                    <a:pt x="3531500" y="74368"/>
                    <a:pt x="3526440" y="62754"/>
                    <a:pt x="3526440" y="48892"/>
                  </a:cubicBezTo>
                  <a:cubicBezTo>
                    <a:pt x="3526440" y="35029"/>
                    <a:pt x="3531500" y="23415"/>
                    <a:pt x="3541612" y="14049"/>
                  </a:cubicBezTo>
                  <a:cubicBezTo>
                    <a:pt x="3551728" y="4683"/>
                    <a:pt x="3564844" y="0"/>
                    <a:pt x="358095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401" dirty="0">
                <a:latin typeface="Helvetica" pitchFamily="2" charset="0"/>
              </a:endParaRPr>
            </a:p>
          </p:txBody>
        </p:sp>
        <p:sp>
          <p:nvSpPr>
            <p:cNvPr id="84" name="Freeform: Shape 83">
              <a:extLst>
                <a:ext uri="{FF2B5EF4-FFF2-40B4-BE49-F238E27FC236}">
                  <a16:creationId xmlns:a16="http://schemas.microsoft.com/office/drawing/2014/main" id="{0DF6D585-76C3-4C5A-98B6-C89403D30A33}"/>
                </a:ext>
              </a:extLst>
            </p:cNvPr>
            <p:cNvSpPr/>
            <p:nvPr/>
          </p:nvSpPr>
          <p:spPr>
            <a:xfrm>
              <a:off x="8249484" y="20509582"/>
              <a:ext cx="1075582" cy="143221"/>
            </a:xfrm>
            <a:custGeom>
              <a:avLst/>
              <a:gdLst/>
              <a:ahLst/>
              <a:cxnLst/>
              <a:rect l="l" t="t" r="r" b="b"/>
              <a:pathLst>
                <a:path w="3578436" h="449018">
                  <a:moveTo>
                    <a:pt x="2335176" y="315830"/>
                  </a:moveTo>
                  <a:cubicBezTo>
                    <a:pt x="2314572" y="315830"/>
                    <a:pt x="2300428" y="319202"/>
                    <a:pt x="2292748" y="325946"/>
                  </a:cubicBezTo>
                  <a:cubicBezTo>
                    <a:pt x="2285068" y="332688"/>
                    <a:pt x="2281228" y="341118"/>
                    <a:pt x="2281228" y="351234"/>
                  </a:cubicBezTo>
                  <a:cubicBezTo>
                    <a:pt x="2281228" y="362474"/>
                    <a:pt x="2285630" y="371372"/>
                    <a:pt x="2294434" y="377928"/>
                  </a:cubicBezTo>
                  <a:cubicBezTo>
                    <a:pt x="2303238" y="384484"/>
                    <a:pt x="2315320" y="387762"/>
                    <a:pt x="2330682" y="387762"/>
                  </a:cubicBezTo>
                  <a:cubicBezTo>
                    <a:pt x="2345292" y="387762"/>
                    <a:pt x="2358404" y="384296"/>
                    <a:pt x="2370020" y="377366"/>
                  </a:cubicBezTo>
                  <a:cubicBezTo>
                    <a:pt x="2381634" y="370434"/>
                    <a:pt x="2390064" y="360226"/>
                    <a:pt x="2395308" y="346738"/>
                  </a:cubicBezTo>
                  <a:lnTo>
                    <a:pt x="2395308" y="315830"/>
                  </a:lnTo>
                  <a:close/>
                  <a:moveTo>
                    <a:pt x="3421648" y="201748"/>
                  </a:moveTo>
                  <a:cubicBezTo>
                    <a:pt x="3406660" y="201748"/>
                    <a:pt x="3393452" y="205026"/>
                    <a:pt x="3382028" y="211584"/>
                  </a:cubicBezTo>
                  <a:cubicBezTo>
                    <a:pt x="3370600" y="218140"/>
                    <a:pt x="3361704" y="227318"/>
                    <a:pt x="3355332" y="239120"/>
                  </a:cubicBezTo>
                  <a:cubicBezTo>
                    <a:pt x="3352148" y="245020"/>
                    <a:pt x="3349760" y="251460"/>
                    <a:pt x="3348168" y="258438"/>
                  </a:cubicBezTo>
                  <a:lnTo>
                    <a:pt x="3347504" y="264690"/>
                  </a:lnTo>
                  <a:lnTo>
                    <a:pt x="3495308" y="264690"/>
                  </a:lnTo>
                  <a:lnTo>
                    <a:pt x="3494564" y="257806"/>
                  </a:lnTo>
                  <a:cubicBezTo>
                    <a:pt x="3492968" y="250968"/>
                    <a:pt x="3490580" y="244646"/>
                    <a:pt x="3487396" y="238840"/>
                  </a:cubicBezTo>
                  <a:cubicBezTo>
                    <a:pt x="3481028" y="227224"/>
                    <a:pt x="3472224" y="218140"/>
                    <a:pt x="3460984" y="211584"/>
                  </a:cubicBezTo>
                  <a:cubicBezTo>
                    <a:pt x="3449744" y="205026"/>
                    <a:pt x="3436632" y="201748"/>
                    <a:pt x="3421648" y="201748"/>
                  </a:cubicBezTo>
                  <a:close/>
                  <a:moveTo>
                    <a:pt x="1488072" y="201748"/>
                  </a:moveTo>
                  <a:cubicBezTo>
                    <a:pt x="1473086" y="201748"/>
                    <a:pt x="1459878" y="205026"/>
                    <a:pt x="1448452" y="211584"/>
                  </a:cubicBezTo>
                  <a:cubicBezTo>
                    <a:pt x="1437024" y="218140"/>
                    <a:pt x="1428128" y="227318"/>
                    <a:pt x="1421758" y="239120"/>
                  </a:cubicBezTo>
                  <a:cubicBezTo>
                    <a:pt x="1418574" y="245020"/>
                    <a:pt x="1416186" y="251460"/>
                    <a:pt x="1414592" y="258438"/>
                  </a:cubicBezTo>
                  <a:lnTo>
                    <a:pt x="1413930" y="264690"/>
                  </a:lnTo>
                  <a:lnTo>
                    <a:pt x="1561732" y="264690"/>
                  </a:lnTo>
                  <a:lnTo>
                    <a:pt x="1560988" y="257806"/>
                  </a:lnTo>
                  <a:cubicBezTo>
                    <a:pt x="1559396" y="250968"/>
                    <a:pt x="1557006" y="244646"/>
                    <a:pt x="1553822" y="238840"/>
                  </a:cubicBezTo>
                  <a:cubicBezTo>
                    <a:pt x="1547454" y="227224"/>
                    <a:pt x="1538648" y="218140"/>
                    <a:pt x="1527410" y="211584"/>
                  </a:cubicBezTo>
                  <a:cubicBezTo>
                    <a:pt x="1516170" y="205026"/>
                    <a:pt x="1503058" y="201748"/>
                    <a:pt x="1488072" y="201748"/>
                  </a:cubicBezTo>
                  <a:close/>
                  <a:moveTo>
                    <a:pt x="1701126" y="139932"/>
                  </a:moveTo>
                  <a:lnTo>
                    <a:pt x="1788794" y="139932"/>
                  </a:lnTo>
                  <a:lnTo>
                    <a:pt x="1788794" y="442274"/>
                  </a:lnTo>
                  <a:lnTo>
                    <a:pt x="1701126" y="442274"/>
                  </a:lnTo>
                  <a:close/>
                  <a:moveTo>
                    <a:pt x="970368" y="139932"/>
                  </a:moveTo>
                  <a:lnTo>
                    <a:pt x="1060846" y="139932"/>
                  </a:lnTo>
                  <a:lnTo>
                    <a:pt x="1144430" y="345778"/>
                  </a:lnTo>
                  <a:lnTo>
                    <a:pt x="1231124" y="139932"/>
                  </a:lnTo>
                  <a:lnTo>
                    <a:pt x="1315420" y="139932"/>
                  </a:lnTo>
                  <a:lnTo>
                    <a:pt x="1187852" y="442274"/>
                  </a:lnTo>
                  <a:lnTo>
                    <a:pt x="1097374" y="442274"/>
                  </a:lnTo>
                  <a:close/>
                  <a:moveTo>
                    <a:pt x="384990" y="139932"/>
                  </a:moveTo>
                  <a:lnTo>
                    <a:pt x="472658" y="139932"/>
                  </a:lnTo>
                  <a:lnTo>
                    <a:pt x="472658" y="297846"/>
                  </a:lnTo>
                  <a:cubicBezTo>
                    <a:pt x="472658" y="322948"/>
                    <a:pt x="477998" y="341400"/>
                    <a:pt x="488674" y="353200"/>
                  </a:cubicBezTo>
                  <a:cubicBezTo>
                    <a:pt x="499352" y="365002"/>
                    <a:pt x="514432" y="370904"/>
                    <a:pt x="533914" y="370904"/>
                  </a:cubicBezTo>
                  <a:cubicBezTo>
                    <a:pt x="547402" y="370904"/>
                    <a:pt x="559390" y="368000"/>
                    <a:pt x="569880" y="362192"/>
                  </a:cubicBezTo>
                  <a:cubicBezTo>
                    <a:pt x="580370" y="356386"/>
                    <a:pt x="588612" y="347394"/>
                    <a:pt x="594606" y="335218"/>
                  </a:cubicBezTo>
                  <a:cubicBezTo>
                    <a:pt x="600602" y="323042"/>
                    <a:pt x="603598" y="307774"/>
                    <a:pt x="603598" y="289416"/>
                  </a:cubicBezTo>
                  <a:lnTo>
                    <a:pt x="603598" y="139932"/>
                  </a:lnTo>
                  <a:lnTo>
                    <a:pt x="691266" y="139932"/>
                  </a:lnTo>
                  <a:lnTo>
                    <a:pt x="691266" y="442274"/>
                  </a:lnTo>
                  <a:lnTo>
                    <a:pt x="608094" y="442274"/>
                  </a:lnTo>
                  <a:lnTo>
                    <a:pt x="608094" y="406396"/>
                  </a:lnTo>
                  <a:lnTo>
                    <a:pt x="604512" y="410874"/>
                  </a:lnTo>
                  <a:cubicBezTo>
                    <a:pt x="597066" y="418788"/>
                    <a:pt x="588426" y="425414"/>
                    <a:pt x="578590" y="430754"/>
                  </a:cubicBezTo>
                  <a:cubicBezTo>
                    <a:pt x="558922" y="441432"/>
                    <a:pt x="537472" y="446770"/>
                    <a:pt x="514244" y="446770"/>
                  </a:cubicBezTo>
                  <a:cubicBezTo>
                    <a:pt x="489144" y="446770"/>
                    <a:pt x="466758" y="441900"/>
                    <a:pt x="447088" y="432158"/>
                  </a:cubicBezTo>
                  <a:cubicBezTo>
                    <a:pt x="427420" y="422418"/>
                    <a:pt x="412152" y="407526"/>
                    <a:pt x="401288" y="387482"/>
                  </a:cubicBezTo>
                  <a:cubicBezTo>
                    <a:pt x="390422" y="367438"/>
                    <a:pt x="384990" y="341868"/>
                    <a:pt x="384990" y="310772"/>
                  </a:cubicBezTo>
                  <a:close/>
                  <a:moveTo>
                    <a:pt x="3421084" y="135436"/>
                  </a:moveTo>
                  <a:cubicBezTo>
                    <a:pt x="3450680" y="135436"/>
                    <a:pt x="3477376" y="141712"/>
                    <a:pt x="3501164" y="154262"/>
                  </a:cubicBezTo>
                  <a:cubicBezTo>
                    <a:pt x="3524956" y="166812"/>
                    <a:pt x="3543784" y="184796"/>
                    <a:pt x="3557644" y="208212"/>
                  </a:cubicBezTo>
                  <a:cubicBezTo>
                    <a:pt x="3571508" y="231628"/>
                    <a:pt x="3578436" y="259632"/>
                    <a:pt x="3578436" y="292226"/>
                  </a:cubicBezTo>
                  <a:cubicBezTo>
                    <a:pt x="3578436" y="295598"/>
                    <a:pt x="3578248" y="299438"/>
                    <a:pt x="3577876" y="303748"/>
                  </a:cubicBezTo>
                  <a:cubicBezTo>
                    <a:pt x="3577500" y="308056"/>
                    <a:pt x="3577124" y="312084"/>
                    <a:pt x="3576752" y="315830"/>
                  </a:cubicBezTo>
                  <a:lnTo>
                    <a:pt x="3348296" y="315830"/>
                  </a:lnTo>
                  <a:lnTo>
                    <a:pt x="3348520" y="317726"/>
                  </a:lnTo>
                  <a:cubicBezTo>
                    <a:pt x="3350344" y="324986"/>
                    <a:pt x="3353084" y="331752"/>
                    <a:pt x="3356740" y="338028"/>
                  </a:cubicBezTo>
                  <a:cubicBezTo>
                    <a:pt x="3364044" y="350578"/>
                    <a:pt x="3374348" y="360132"/>
                    <a:pt x="3387648" y="366688"/>
                  </a:cubicBezTo>
                  <a:cubicBezTo>
                    <a:pt x="3400948" y="373244"/>
                    <a:pt x="3416588" y="376522"/>
                    <a:pt x="3434572" y="376522"/>
                  </a:cubicBezTo>
                  <a:cubicBezTo>
                    <a:pt x="3450680" y="376522"/>
                    <a:pt x="3464824" y="374088"/>
                    <a:pt x="3477000" y="369218"/>
                  </a:cubicBezTo>
                  <a:cubicBezTo>
                    <a:pt x="3489176" y="364346"/>
                    <a:pt x="3500324" y="357042"/>
                    <a:pt x="3510440" y="347300"/>
                  </a:cubicBezTo>
                  <a:lnTo>
                    <a:pt x="3557080" y="397878"/>
                  </a:lnTo>
                  <a:cubicBezTo>
                    <a:pt x="3543220" y="413614"/>
                    <a:pt x="3525800" y="425696"/>
                    <a:pt x="3504820" y="434126"/>
                  </a:cubicBezTo>
                  <a:cubicBezTo>
                    <a:pt x="3483840" y="442556"/>
                    <a:pt x="3459672" y="446770"/>
                    <a:pt x="3432324" y="446770"/>
                  </a:cubicBezTo>
                  <a:cubicBezTo>
                    <a:pt x="3397856" y="446770"/>
                    <a:pt x="3367604" y="440026"/>
                    <a:pt x="3341564" y="426538"/>
                  </a:cubicBezTo>
                  <a:cubicBezTo>
                    <a:pt x="3315528" y="413052"/>
                    <a:pt x="3295388" y="394600"/>
                    <a:pt x="3281152" y="371184"/>
                  </a:cubicBezTo>
                  <a:cubicBezTo>
                    <a:pt x="3266916" y="347768"/>
                    <a:pt x="3259796" y="321074"/>
                    <a:pt x="3259796" y="291102"/>
                  </a:cubicBezTo>
                  <a:cubicBezTo>
                    <a:pt x="3259796" y="260756"/>
                    <a:pt x="3266824" y="233874"/>
                    <a:pt x="3280872" y="210460"/>
                  </a:cubicBezTo>
                  <a:cubicBezTo>
                    <a:pt x="3294920" y="187044"/>
                    <a:pt x="3314120" y="168686"/>
                    <a:pt x="3338472" y="155386"/>
                  </a:cubicBezTo>
                  <a:cubicBezTo>
                    <a:pt x="3362824" y="142086"/>
                    <a:pt x="3390364" y="135436"/>
                    <a:pt x="3421084" y="135436"/>
                  </a:cubicBezTo>
                  <a:close/>
                  <a:moveTo>
                    <a:pt x="3095016" y="135436"/>
                  </a:moveTo>
                  <a:cubicBezTo>
                    <a:pt x="3126860" y="135436"/>
                    <a:pt x="3154584" y="142086"/>
                    <a:pt x="3178188" y="155386"/>
                  </a:cubicBezTo>
                  <a:cubicBezTo>
                    <a:pt x="3201792" y="168686"/>
                    <a:pt x="3219212" y="187700"/>
                    <a:pt x="3230452" y="212426"/>
                  </a:cubicBezTo>
                  <a:lnTo>
                    <a:pt x="3162452" y="248954"/>
                  </a:lnTo>
                  <a:cubicBezTo>
                    <a:pt x="3154584" y="234718"/>
                    <a:pt x="3144748" y="224228"/>
                    <a:pt x="3132948" y="217484"/>
                  </a:cubicBezTo>
                  <a:cubicBezTo>
                    <a:pt x="3121148" y="210740"/>
                    <a:pt x="3108316" y="207368"/>
                    <a:pt x="3094452" y="207368"/>
                  </a:cubicBezTo>
                  <a:cubicBezTo>
                    <a:pt x="3079468" y="207368"/>
                    <a:pt x="3065980" y="210740"/>
                    <a:pt x="3053992" y="217484"/>
                  </a:cubicBezTo>
                  <a:cubicBezTo>
                    <a:pt x="3042000" y="224228"/>
                    <a:pt x="3032544" y="233782"/>
                    <a:pt x="3025612" y="246144"/>
                  </a:cubicBezTo>
                  <a:cubicBezTo>
                    <a:pt x="3018680" y="258508"/>
                    <a:pt x="3015216" y="273494"/>
                    <a:pt x="3015216" y="291102"/>
                  </a:cubicBezTo>
                  <a:cubicBezTo>
                    <a:pt x="3015216" y="308712"/>
                    <a:pt x="3018680" y="323698"/>
                    <a:pt x="3025612" y="336060"/>
                  </a:cubicBezTo>
                  <a:cubicBezTo>
                    <a:pt x="3032544" y="348424"/>
                    <a:pt x="3042000" y="357978"/>
                    <a:pt x="3053992" y="364722"/>
                  </a:cubicBezTo>
                  <a:cubicBezTo>
                    <a:pt x="3065980" y="371466"/>
                    <a:pt x="3079468" y="374836"/>
                    <a:pt x="3094452" y="374836"/>
                  </a:cubicBezTo>
                  <a:cubicBezTo>
                    <a:pt x="3108316" y="374836"/>
                    <a:pt x="3121148" y="371558"/>
                    <a:pt x="3132948" y="365002"/>
                  </a:cubicBezTo>
                  <a:cubicBezTo>
                    <a:pt x="3144748" y="358446"/>
                    <a:pt x="3154584" y="347862"/>
                    <a:pt x="3162452" y="333250"/>
                  </a:cubicBezTo>
                  <a:lnTo>
                    <a:pt x="3230452" y="370342"/>
                  </a:lnTo>
                  <a:cubicBezTo>
                    <a:pt x="3219212" y="394694"/>
                    <a:pt x="3201792" y="413520"/>
                    <a:pt x="3178188" y="426820"/>
                  </a:cubicBezTo>
                  <a:cubicBezTo>
                    <a:pt x="3154584" y="440120"/>
                    <a:pt x="3126860" y="446770"/>
                    <a:pt x="3095016" y="446770"/>
                  </a:cubicBezTo>
                  <a:cubicBezTo>
                    <a:pt x="3062420" y="446770"/>
                    <a:pt x="3033384" y="440120"/>
                    <a:pt x="3007908" y="426820"/>
                  </a:cubicBezTo>
                  <a:cubicBezTo>
                    <a:pt x="2982432" y="413520"/>
                    <a:pt x="2962484" y="395068"/>
                    <a:pt x="2948060" y="371466"/>
                  </a:cubicBezTo>
                  <a:cubicBezTo>
                    <a:pt x="2933636" y="347862"/>
                    <a:pt x="2926424" y="321074"/>
                    <a:pt x="2926424" y="291102"/>
                  </a:cubicBezTo>
                  <a:cubicBezTo>
                    <a:pt x="2926424" y="260756"/>
                    <a:pt x="2933636" y="233874"/>
                    <a:pt x="2948060" y="210460"/>
                  </a:cubicBezTo>
                  <a:cubicBezTo>
                    <a:pt x="2962484" y="187044"/>
                    <a:pt x="2982432" y="168686"/>
                    <a:pt x="3007908" y="155386"/>
                  </a:cubicBezTo>
                  <a:cubicBezTo>
                    <a:pt x="3033384" y="142086"/>
                    <a:pt x="3062420" y="135436"/>
                    <a:pt x="3095016" y="135436"/>
                  </a:cubicBezTo>
                  <a:close/>
                  <a:moveTo>
                    <a:pt x="2742144" y="135436"/>
                  </a:moveTo>
                  <a:cubicBezTo>
                    <a:pt x="2766120" y="135436"/>
                    <a:pt x="2787568" y="140212"/>
                    <a:pt x="2806488" y="149766"/>
                  </a:cubicBezTo>
                  <a:cubicBezTo>
                    <a:pt x="2825408" y="159320"/>
                    <a:pt x="2840300" y="173930"/>
                    <a:pt x="2851164" y="193600"/>
                  </a:cubicBezTo>
                  <a:cubicBezTo>
                    <a:pt x="2862032" y="213270"/>
                    <a:pt x="2867464" y="238464"/>
                    <a:pt x="2867464" y="269186"/>
                  </a:cubicBezTo>
                  <a:lnTo>
                    <a:pt x="2867464" y="442274"/>
                  </a:lnTo>
                  <a:lnTo>
                    <a:pt x="2779796" y="442274"/>
                  </a:lnTo>
                  <a:lnTo>
                    <a:pt x="2779796" y="282674"/>
                  </a:lnTo>
                  <a:cubicBezTo>
                    <a:pt x="2779796" y="258320"/>
                    <a:pt x="2774456" y="240338"/>
                    <a:pt x="2763776" y="228724"/>
                  </a:cubicBezTo>
                  <a:cubicBezTo>
                    <a:pt x="2753100" y="217110"/>
                    <a:pt x="2738020" y="211302"/>
                    <a:pt x="2718540" y="211302"/>
                  </a:cubicBezTo>
                  <a:cubicBezTo>
                    <a:pt x="2704676" y="211302"/>
                    <a:pt x="2692220" y="214206"/>
                    <a:pt x="2681168" y="220012"/>
                  </a:cubicBezTo>
                  <a:cubicBezTo>
                    <a:pt x="2670116" y="225820"/>
                    <a:pt x="2661500" y="234718"/>
                    <a:pt x="2655316" y="246706"/>
                  </a:cubicBezTo>
                  <a:cubicBezTo>
                    <a:pt x="2649136" y="258696"/>
                    <a:pt x="2646044" y="274056"/>
                    <a:pt x="2646044" y="292788"/>
                  </a:cubicBezTo>
                  <a:lnTo>
                    <a:pt x="2646044" y="442274"/>
                  </a:lnTo>
                  <a:lnTo>
                    <a:pt x="2558376" y="442274"/>
                  </a:lnTo>
                  <a:lnTo>
                    <a:pt x="2558376" y="139932"/>
                  </a:lnTo>
                  <a:lnTo>
                    <a:pt x="2642112" y="139932"/>
                  </a:lnTo>
                  <a:lnTo>
                    <a:pt x="2642112" y="177062"/>
                  </a:lnTo>
                  <a:lnTo>
                    <a:pt x="2646184" y="171542"/>
                  </a:lnTo>
                  <a:cubicBezTo>
                    <a:pt x="2653960" y="163768"/>
                    <a:pt x="2662904" y="157166"/>
                    <a:pt x="2673020" y="151732"/>
                  </a:cubicBezTo>
                  <a:cubicBezTo>
                    <a:pt x="2693252" y="140868"/>
                    <a:pt x="2716292" y="135436"/>
                    <a:pt x="2742144" y="135436"/>
                  </a:cubicBezTo>
                  <a:close/>
                  <a:moveTo>
                    <a:pt x="2337424" y="135436"/>
                  </a:moveTo>
                  <a:cubicBezTo>
                    <a:pt x="2383506" y="135436"/>
                    <a:pt x="2419286" y="146300"/>
                    <a:pt x="2444762" y="168030"/>
                  </a:cubicBezTo>
                  <a:cubicBezTo>
                    <a:pt x="2470238" y="189760"/>
                    <a:pt x="2482976" y="223666"/>
                    <a:pt x="2482976" y="269748"/>
                  </a:cubicBezTo>
                  <a:lnTo>
                    <a:pt x="2482976" y="442274"/>
                  </a:lnTo>
                  <a:lnTo>
                    <a:pt x="2400928" y="442274"/>
                  </a:lnTo>
                  <a:lnTo>
                    <a:pt x="2400928" y="402198"/>
                  </a:lnTo>
                  <a:lnTo>
                    <a:pt x="2395308" y="412910"/>
                  </a:lnTo>
                  <a:cubicBezTo>
                    <a:pt x="2389502" y="420310"/>
                    <a:pt x="2382382" y="426538"/>
                    <a:pt x="2373952" y="431596"/>
                  </a:cubicBezTo>
                  <a:cubicBezTo>
                    <a:pt x="2357094" y="441712"/>
                    <a:pt x="2335364" y="446770"/>
                    <a:pt x="2308764" y="446770"/>
                  </a:cubicBezTo>
                  <a:cubicBezTo>
                    <a:pt x="2285162" y="446770"/>
                    <a:pt x="2264930" y="442742"/>
                    <a:pt x="2248070" y="434688"/>
                  </a:cubicBezTo>
                  <a:cubicBezTo>
                    <a:pt x="2231212" y="426632"/>
                    <a:pt x="2218286" y="415674"/>
                    <a:pt x="2209294" y="401812"/>
                  </a:cubicBezTo>
                  <a:cubicBezTo>
                    <a:pt x="2200304" y="387950"/>
                    <a:pt x="2195808" y="372402"/>
                    <a:pt x="2195808" y="355168"/>
                  </a:cubicBezTo>
                  <a:cubicBezTo>
                    <a:pt x="2195808" y="337184"/>
                    <a:pt x="2200210" y="321450"/>
                    <a:pt x="2209014" y="307962"/>
                  </a:cubicBezTo>
                  <a:cubicBezTo>
                    <a:pt x="2217818" y="294474"/>
                    <a:pt x="2231774" y="283890"/>
                    <a:pt x="2250880" y="276210"/>
                  </a:cubicBezTo>
                  <a:cubicBezTo>
                    <a:pt x="2269988" y="268530"/>
                    <a:pt x="2294902" y="264690"/>
                    <a:pt x="2325624" y="264690"/>
                  </a:cubicBezTo>
                  <a:lnTo>
                    <a:pt x="2395308" y="264690"/>
                  </a:lnTo>
                  <a:cubicBezTo>
                    <a:pt x="2395308" y="245958"/>
                    <a:pt x="2389594" y="231346"/>
                    <a:pt x="2378168" y="220856"/>
                  </a:cubicBezTo>
                  <a:cubicBezTo>
                    <a:pt x="2366740" y="210366"/>
                    <a:pt x="2349226" y="205120"/>
                    <a:pt x="2325624" y="205120"/>
                  </a:cubicBezTo>
                  <a:cubicBezTo>
                    <a:pt x="2309514" y="205120"/>
                    <a:pt x="2293684" y="207650"/>
                    <a:pt x="2278136" y="212708"/>
                  </a:cubicBezTo>
                  <a:cubicBezTo>
                    <a:pt x="2262588" y="217764"/>
                    <a:pt x="2249382" y="224602"/>
                    <a:pt x="2238518" y="233220"/>
                  </a:cubicBezTo>
                  <a:lnTo>
                    <a:pt x="2207046" y="171964"/>
                  </a:lnTo>
                  <a:cubicBezTo>
                    <a:pt x="2223532" y="160350"/>
                    <a:pt x="2243388" y="151358"/>
                    <a:pt x="2266616" y="144990"/>
                  </a:cubicBezTo>
                  <a:cubicBezTo>
                    <a:pt x="2289844" y="138620"/>
                    <a:pt x="2313448" y="135436"/>
                    <a:pt x="2337424" y="135436"/>
                  </a:cubicBezTo>
                  <a:close/>
                  <a:moveTo>
                    <a:pt x="1487510" y="135436"/>
                  </a:moveTo>
                  <a:cubicBezTo>
                    <a:pt x="1517106" y="135436"/>
                    <a:pt x="1543800" y="141712"/>
                    <a:pt x="1567590" y="154262"/>
                  </a:cubicBezTo>
                  <a:cubicBezTo>
                    <a:pt x="1591380" y="166812"/>
                    <a:pt x="1610208" y="184796"/>
                    <a:pt x="1624068" y="208212"/>
                  </a:cubicBezTo>
                  <a:cubicBezTo>
                    <a:pt x="1637932" y="231628"/>
                    <a:pt x="1644862" y="259632"/>
                    <a:pt x="1644862" y="292226"/>
                  </a:cubicBezTo>
                  <a:cubicBezTo>
                    <a:pt x="1644862" y="295598"/>
                    <a:pt x="1644674" y="299438"/>
                    <a:pt x="1644300" y="303748"/>
                  </a:cubicBezTo>
                  <a:cubicBezTo>
                    <a:pt x="1643926" y="308056"/>
                    <a:pt x="1643550" y="312084"/>
                    <a:pt x="1643176" y="315830"/>
                  </a:cubicBezTo>
                  <a:lnTo>
                    <a:pt x="1414720" y="315830"/>
                  </a:lnTo>
                  <a:lnTo>
                    <a:pt x="1414944" y="317726"/>
                  </a:lnTo>
                  <a:cubicBezTo>
                    <a:pt x="1416770" y="324986"/>
                    <a:pt x="1419510" y="331752"/>
                    <a:pt x="1423164" y="338028"/>
                  </a:cubicBezTo>
                  <a:cubicBezTo>
                    <a:pt x="1430468" y="350578"/>
                    <a:pt x="1440772" y="360132"/>
                    <a:pt x="1454072" y="366688"/>
                  </a:cubicBezTo>
                  <a:cubicBezTo>
                    <a:pt x="1467372" y="373244"/>
                    <a:pt x="1483014" y="376522"/>
                    <a:pt x="1500996" y="376522"/>
                  </a:cubicBezTo>
                  <a:cubicBezTo>
                    <a:pt x="1517106" y="376522"/>
                    <a:pt x="1531250" y="374088"/>
                    <a:pt x="1543426" y="369218"/>
                  </a:cubicBezTo>
                  <a:cubicBezTo>
                    <a:pt x="1555602" y="364346"/>
                    <a:pt x="1566748" y="357042"/>
                    <a:pt x="1576864" y="347300"/>
                  </a:cubicBezTo>
                  <a:lnTo>
                    <a:pt x="1623508" y="397878"/>
                  </a:lnTo>
                  <a:cubicBezTo>
                    <a:pt x="1609646" y="413614"/>
                    <a:pt x="1592224" y="425696"/>
                    <a:pt x="1571244" y="434126"/>
                  </a:cubicBezTo>
                  <a:cubicBezTo>
                    <a:pt x="1550264" y="442556"/>
                    <a:pt x="1526098" y="446770"/>
                    <a:pt x="1498748" y="446770"/>
                  </a:cubicBezTo>
                  <a:cubicBezTo>
                    <a:pt x="1464280" y="446770"/>
                    <a:pt x="1434028" y="440026"/>
                    <a:pt x="1407990" y="426538"/>
                  </a:cubicBezTo>
                  <a:cubicBezTo>
                    <a:pt x="1381952" y="413052"/>
                    <a:pt x="1361814" y="394600"/>
                    <a:pt x="1347578" y="371184"/>
                  </a:cubicBezTo>
                  <a:cubicBezTo>
                    <a:pt x="1333340" y="347768"/>
                    <a:pt x="1326222" y="321074"/>
                    <a:pt x="1326222" y="291102"/>
                  </a:cubicBezTo>
                  <a:cubicBezTo>
                    <a:pt x="1326222" y="260756"/>
                    <a:pt x="1333248" y="233874"/>
                    <a:pt x="1347296" y="210460"/>
                  </a:cubicBezTo>
                  <a:cubicBezTo>
                    <a:pt x="1361346" y="187044"/>
                    <a:pt x="1380546" y="168686"/>
                    <a:pt x="1404898" y="155386"/>
                  </a:cubicBezTo>
                  <a:cubicBezTo>
                    <a:pt x="1429252" y="142086"/>
                    <a:pt x="1456788" y="135436"/>
                    <a:pt x="1487510" y="135436"/>
                  </a:cubicBezTo>
                  <a:close/>
                  <a:moveTo>
                    <a:pt x="964900" y="135436"/>
                  </a:moveTo>
                  <a:lnTo>
                    <a:pt x="964900" y="216360"/>
                  </a:lnTo>
                  <a:cubicBezTo>
                    <a:pt x="961154" y="215986"/>
                    <a:pt x="957782" y="215704"/>
                    <a:pt x="954786" y="215518"/>
                  </a:cubicBezTo>
                  <a:cubicBezTo>
                    <a:pt x="951788" y="215330"/>
                    <a:pt x="948604" y="215236"/>
                    <a:pt x="945232" y="215236"/>
                  </a:cubicBezTo>
                  <a:cubicBezTo>
                    <a:pt x="921254" y="215236"/>
                    <a:pt x="901866" y="222074"/>
                    <a:pt x="887068" y="235748"/>
                  </a:cubicBezTo>
                  <a:cubicBezTo>
                    <a:pt x="872268" y="249422"/>
                    <a:pt x="864870" y="270684"/>
                    <a:pt x="864870" y="299532"/>
                  </a:cubicBezTo>
                  <a:lnTo>
                    <a:pt x="864870" y="442274"/>
                  </a:lnTo>
                  <a:lnTo>
                    <a:pt x="777202" y="442274"/>
                  </a:lnTo>
                  <a:lnTo>
                    <a:pt x="777202" y="139932"/>
                  </a:lnTo>
                  <a:lnTo>
                    <a:pt x="860936" y="139932"/>
                  </a:lnTo>
                  <a:lnTo>
                    <a:pt x="860936" y="180168"/>
                  </a:lnTo>
                  <a:lnTo>
                    <a:pt x="866696" y="172456"/>
                  </a:lnTo>
                  <a:cubicBezTo>
                    <a:pt x="873908" y="164354"/>
                    <a:pt x="882478" y="157540"/>
                    <a:pt x="892406" y="152014"/>
                  </a:cubicBezTo>
                  <a:cubicBezTo>
                    <a:pt x="912262" y="140962"/>
                    <a:pt x="936428" y="135436"/>
                    <a:pt x="964900" y="135436"/>
                  </a:cubicBezTo>
                  <a:close/>
                  <a:moveTo>
                    <a:pt x="173650" y="42148"/>
                  </a:moveTo>
                  <a:cubicBezTo>
                    <a:pt x="198376" y="42148"/>
                    <a:pt x="222728" y="45052"/>
                    <a:pt x="246706" y="50858"/>
                  </a:cubicBezTo>
                  <a:cubicBezTo>
                    <a:pt x="270684" y="56666"/>
                    <a:pt x="291852" y="65376"/>
                    <a:pt x="310210" y="76990"/>
                  </a:cubicBezTo>
                  <a:lnTo>
                    <a:pt x="282110" y="146114"/>
                  </a:lnTo>
                  <a:cubicBezTo>
                    <a:pt x="263752" y="135622"/>
                    <a:pt x="245396" y="127848"/>
                    <a:pt x="227038" y="122792"/>
                  </a:cubicBezTo>
                  <a:cubicBezTo>
                    <a:pt x="208680" y="117734"/>
                    <a:pt x="190696" y="115204"/>
                    <a:pt x="173088" y="115204"/>
                  </a:cubicBezTo>
                  <a:cubicBezTo>
                    <a:pt x="155480" y="115204"/>
                    <a:pt x="141056" y="117266"/>
                    <a:pt x="129816" y="121386"/>
                  </a:cubicBezTo>
                  <a:cubicBezTo>
                    <a:pt x="118576" y="125508"/>
                    <a:pt x="110522" y="130846"/>
                    <a:pt x="105650" y="137402"/>
                  </a:cubicBezTo>
                  <a:cubicBezTo>
                    <a:pt x="100780" y="143958"/>
                    <a:pt x="98344" y="151546"/>
                    <a:pt x="98344" y="160162"/>
                  </a:cubicBezTo>
                  <a:cubicBezTo>
                    <a:pt x="98344" y="170278"/>
                    <a:pt x="102466" y="178426"/>
                    <a:pt x="110708" y="184608"/>
                  </a:cubicBezTo>
                  <a:cubicBezTo>
                    <a:pt x="118950" y="190790"/>
                    <a:pt x="129816" y="195754"/>
                    <a:pt x="143304" y="199500"/>
                  </a:cubicBezTo>
                  <a:cubicBezTo>
                    <a:pt x="156790" y="203248"/>
                    <a:pt x="171682" y="206994"/>
                    <a:pt x="187980" y="210740"/>
                  </a:cubicBezTo>
                  <a:cubicBezTo>
                    <a:pt x="204278" y="214486"/>
                    <a:pt x="220574" y="218796"/>
                    <a:pt x="236872" y="223666"/>
                  </a:cubicBezTo>
                  <a:cubicBezTo>
                    <a:pt x="253170" y="228536"/>
                    <a:pt x="268062" y="235092"/>
                    <a:pt x="281548" y="243334"/>
                  </a:cubicBezTo>
                  <a:cubicBezTo>
                    <a:pt x="295036" y="251578"/>
                    <a:pt x="305994" y="262442"/>
                    <a:pt x="314424" y="275930"/>
                  </a:cubicBezTo>
                  <a:cubicBezTo>
                    <a:pt x="322854" y="289416"/>
                    <a:pt x="327068" y="306464"/>
                    <a:pt x="327068" y="327070"/>
                  </a:cubicBezTo>
                  <a:cubicBezTo>
                    <a:pt x="327068" y="349174"/>
                    <a:pt x="320888" y="369404"/>
                    <a:pt x="308524" y="387762"/>
                  </a:cubicBezTo>
                  <a:cubicBezTo>
                    <a:pt x="296160" y="406120"/>
                    <a:pt x="277708" y="420918"/>
                    <a:pt x="253170" y="432158"/>
                  </a:cubicBezTo>
                  <a:cubicBezTo>
                    <a:pt x="228630" y="443398"/>
                    <a:pt x="197628" y="449018"/>
                    <a:pt x="160162" y="449018"/>
                  </a:cubicBezTo>
                  <a:cubicBezTo>
                    <a:pt x="128692" y="449018"/>
                    <a:pt x="98532" y="444802"/>
                    <a:pt x="69684" y="436374"/>
                  </a:cubicBezTo>
                  <a:cubicBezTo>
                    <a:pt x="40836" y="427944"/>
                    <a:pt x="17608" y="416986"/>
                    <a:pt x="0" y="403498"/>
                  </a:cubicBezTo>
                  <a:lnTo>
                    <a:pt x="30908" y="334936"/>
                  </a:lnTo>
                  <a:cubicBezTo>
                    <a:pt x="47768" y="346926"/>
                    <a:pt x="67718" y="356760"/>
                    <a:pt x="90758" y="364440"/>
                  </a:cubicBezTo>
                  <a:cubicBezTo>
                    <a:pt x="113800" y="372120"/>
                    <a:pt x="137122" y="375960"/>
                    <a:pt x="160724" y="375960"/>
                  </a:cubicBezTo>
                  <a:cubicBezTo>
                    <a:pt x="178708" y="375960"/>
                    <a:pt x="193226" y="374182"/>
                    <a:pt x="204278" y="370622"/>
                  </a:cubicBezTo>
                  <a:cubicBezTo>
                    <a:pt x="215330" y="367064"/>
                    <a:pt x="223478" y="362098"/>
                    <a:pt x="228724" y="355730"/>
                  </a:cubicBezTo>
                  <a:cubicBezTo>
                    <a:pt x="233968" y="349360"/>
                    <a:pt x="236590" y="342056"/>
                    <a:pt x="236590" y="333812"/>
                  </a:cubicBezTo>
                  <a:cubicBezTo>
                    <a:pt x="236590" y="323322"/>
                    <a:pt x="232470" y="314986"/>
                    <a:pt x="224228" y="308804"/>
                  </a:cubicBezTo>
                  <a:cubicBezTo>
                    <a:pt x="215986" y="302624"/>
                    <a:pt x="205120" y="297566"/>
                    <a:pt x="191632" y="293632"/>
                  </a:cubicBezTo>
                  <a:cubicBezTo>
                    <a:pt x="178146" y="289698"/>
                    <a:pt x="163254" y="285952"/>
                    <a:pt x="146956" y="282392"/>
                  </a:cubicBezTo>
                  <a:cubicBezTo>
                    <a:pt x="130658" y="278832"/>
                    <a:pt x="114362" y="274430"/>
                    <a:pt x="98064" y="269186"/>
                  </a:cubicBezTo>
                  <a:cubicBezTo>
                    <a:pt x="81766" y="263940"/>
                    <a:pt x="66874" y="257196"/>
                    <a:pt x="53386" y="248954"/>
                  </a:cubicBezTo>
                  <a:cubicBezTo>
                    <a:pt x="39900" y="240712"/>
                    <a:pt x="28942" y="229848"/>
                    <a:pt x="20512" y="216360"/>
                  </a:cubicBezTo>
                  <a:cubicBezTo>
                    <a:pt x="12082" y="202872"/>
                    <a:pt x="7866" y="185638"/>
                    <a:pt x="7866" y="164658"/>
                  </a:cubicBezTo>
                  <a:cubicBezTo>
                    <a:pt x="7866" y="142180"/>
                    <a:pt x="13956" y="121668"/>
                    <a:pt x="26132" y="103122"/>
                  </a:cubicBezTo>
                  <a:cubicBezTo>
                    <a:pt x="38308" y="84576"/>
                    <a:pt x="56666" y="69778"/>
                    <a:pt x="81204" y="58726"/>
                  </a:cubicBezTo>
                  <a:cubicBezTo>
                    <a:pt x="105744" y="47674"/>
                    <a:pt x="136560" y="42148"/>
                    <a:pt x="173650" y="42148"/>
                  </a:cubicBezTo>
                  <a:close/>
                  <a:moveTo>
                    <a:pt x="2044026" y="25288"/>
                  </a:moveTo>
                  <a:lnTo>
                    <a:pt x="2131694" y="25288"/>
                  </a:lnTo>
                  <a:lnTo>
                    <a:pt x="2131694" y="442274"/>
                  </a:lnTo>
                  <a:lnTo>
                    <a:pt x="2044026" y="442274"/>
                  </a:lnTo>
                  <a:close/>
                  <a:moveTo>
                    <a:pt x="1872576" y="25288"/>
                  </a:moveTo>
                  <a:lnTo>
                    <a:pt x="1960244" y="25288"/>
                  </a:lnTo>
                  <a:lnTo>
                    <a:pt x="1960244" y="442274"/>
                  </a:lnTo>
                  <a:lnTo>
                    <a:pt x="1872576" y="442274"/>
                  </a:lnTo>
                  <a:close/>
                  <a:moveTo>
                    <a:pt x="1744960" y="0"/>
                  </a:moveTo>
                  <a:cubicBezTo>
                    <a:pt x="1761070" y="0"/>
                    <a:pt x="1774184" y="4402"/>
                    <a:pt x="1784298" y="13206"/>
                  </a:cubicBezTo>
                  <a:cubicBezTo>
                    <a:pt x="1794414" y="22010"/>
                    <a:pt x="1799472" y="33344"/>
                    <a:pt x="1799472" y="47206"/>
                  </a:cubicBezTo>
                  <a:cubicBezTo>
                    <a:pt x="1799472" y="61816"/>
                    <a:pt x="1794508" y="73900"/>
                    <a:pt x="1784580" y="83452"/>
                  </a:cubicBezTo>
                  <a:cubicBezTo>
                    <a:pt x="1774652" y="93006"/>
                    <a:pt x="1761444" y="97784"/>
                    <a:pt x="1744960" y="97784"/>
                  </a:cubicBezTo>
                  <a:cubicBezTo>
                    <a:pt x="1728850" y="97784"/>
                    <a:pt x="1715738" y="93100"/>
                    <a:pt x="1705622" y="83734"/>
                  </a:cubicBezTo>
                  <a:cubicBezTo>
                    <a:pt x="1695506" y="74368"/>
                    <a:pt x="1690448" y="62754"/>
                    <a:pt x="1690448" y="48892"/>
                  </a:cubicBezTo>
                  <a:cubicBezTo>
                    <a:pt x="1690448" y="35030"/>
                    <a:pt x="1695506" y="23416"/>
                    <a:pt x="1705622" y="14050"/>
                  </a:cubicBezTo>
                  <a:cubicBezTo>
                    <a:pt x="1715738" y="4682"/>
                    <a:pt x="1728850" y="0"/>
                    <a:pt x="17449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401" dirty="0">
                <a:latin typeface="Helvetica" pitchFamily="2" charset="0"/>
              </a:endParaRPr>
            </a:p>
          </p:txBody>
        </p:sp>
        <p:sp>
          <p:nvSpPr>
            <p:cNvPr id="85" name="Freeform: Shape 84">
              <a:extLst>
                <a:ext uri="{FF2B5EF4-FFF2-40B4-BE49-F238E27FC236}">
                  <a16:creationId xmlns:a16="http://schemas.microsoft.com/office/drawing/2014/main" id="{D1A2B06E-3668-4960-93D3-CB2DB8B4EFBF}"/>
                </a:ext>
              </a:extLst>
            </p:cNvPr>
            <p:cNvSpPr/>
            <p:nvPr/>
          </p:nvSpPr>
          <p:spPr>
            <a:xfrm>
              <a:off x="899664" y="19870256"/>
              <a:ext cx="772429" cy="142504"/>
            </a:xfrm>
            <a:custGeom>
              <a:avLst/>
              <a:gdLst/>
              <a:ahLst/>
              <a:cxnLst/>
              <a:rect l="l" t="t" r="r" b="b"/>
              <a:pathLst>
                <a:path w="2569854" h="446770">
                  <a:moveTo>
                    <a:pt x="1199369" y="315830"/>
                  </a:moveTo>
                  <a:cubicBezTo>
                    <a:pt x="1178763" y="315830"/>
                    <a:pt x="1164620" y="319202"/>
                    <a:pt x="1156940" y="325946"/>
                  </a:cubicBezTo>
                  <a:cubicBezTo>
                    <a:pt x="1149260" y="332688"/>
                    <a:pt x="1145420" y="341118"/>
                    <a:pt x="1145420" y="351234"/>
                  </a:cubicBezTo>
                  <a:cubicBezTo>
                    <a:pt x="1145420" y="362474"/>
                    <a:pt x="1149822" y="371372"/>
                    <a:pt x="1158626" y="377928"/>
                  </a:cubicBezTo>
                  <a:cubicBezTo>
                    <a:pt x="1167430" y="384484"/>
                    <a:pt x="1179513" y="387762"/>
                    <a:pt x="1194873" y="387762"/>
                  </a:cubicBezTo>
                  <a:cubicBezTo>
                    <a:pt x="1209485" y="387762"/>
                    <a:pt x="1222597" y="384296"/>
                    <a:pt x="1234211" y="377366"/>
                  </a:cubicBezTo>
                  <a:cubicBezTo>
                    <a:pt x="1245826" y="370434"/>
                    <a:pt x="1254255" y="360226"/>
                    <a:pt x="1259501" y="346738"/>
                  </a:cubicBezTo>
                  <a:lnTo>
                    <a:pt x="1259501" y="315830"/>
                  </a:lnTo>
                  <a:close/>
                  <a:moveTo>
                    <a:pt x="2033159" y="207368"/>
                  </a:moveTo>
                  <a:cubicBezTo>
                    <a:pt x="2018548" y="207368"/>
                    <a:pt x="2005435" y="210740"/>
                    <a:pt x="1993820" y="217484"/>
                  </a:cubicBezTo>
                  <a:cubicBezTo>
                    <a:pt x="1982206" y="224228"/>
                    <a:pt x="1972934" y="233782"/>
                    <a:pt x="1966003" y="246144"/>
                  </a:cubicBezTo>
                  <a:cubicBezTo>
                    <a:pt x="1959072" y="258508"/>
                    <a:pt x="1955606" y="273494"/>
                    <a:pt x="1955606" y="291102"/>
                  </a:cubicBezTo>
                  <a:cubicBezTo>
                    <a:pt x="1955606" y="308336"/>
                    <a:pt x="1959072" y="323228"/>
                    <a:pt x="1966003" y="335780"/>
                  </a:cubicBezTo>
                  <a:cubicBezTo>
                    <a:pt x="1972934" y="348330"/>
                    <a:pt x="1982206" y="357978"/>
                    <a:pt x="1993820" y="364722"/>
                  </a:cubicBezTo>
                  <a:cubicBezTo>
                    <a:pt x="2005435" y="371466"/>
                    <a:pt x="2018548" y="374836"/>
                    <a:pt x="2033159" y="374836"/>
                  </a:cubicBezTo>
                  <a:cubicBezTo>
                    <a:pt x="2047770" y="374836"/>
                    <a:pt x="2060883" y="371466"/>
                    <a:pt x="2072497" y="364722"/>
                  </a:cubicBezTo>
                  <a:cubicBezTo>
                    <a:pt x="2084111" y="357978"/>
                    <a:pt x="2093290" y="348330"/>
                    <a:pt x="2100034" y="335780"/>
                  </a:cubicBezTo>
                  <a:cubicBezTo>
                    <a:pt x="2106778" y="323228"/>
                    <a:pt x="2110150" y="308336"/>
                    <a:pt x="2110150" y="291102"/>
                  </a:cubicBezTo>
                  <a:cubicBezTo>
                    <a:pt x="2110150" y="273494"/>
                    <a:pt x="2106778" y="258508"/>
                    <a:pt x="2100034" y="246144"/>
                  </a:cubicBezTo>
                  <a:cubicBezTo>
                    <a:pt x="2093290" y="233782"/>
                    <a:pt x="2084111" y="224228"/>
                    <a:pt x="2072497" y="217484"/>
                  </a:cubicBezTo>
                  <a:cubicBezTo>
                    <a:pt x="2060883" y="210740"/>
                    <a:pt x="2047770" y="207368"/>
                    <a:pt x="2033159" y="207368"/>
                  </a:cubicBezTo>
                  <a:close/>
                  <a:moveTo>
                    <a:pt x="1422568" y="139932"/>
                  </a:moveTo>
                  <a:lnTo>
                    <a:pt x="1510237" y="139932"/>
                  </a:lnTo>
                  <a:lnTo>
                    <a:pt x="1510237" y="442274"/>
                  </a:lnTo>
                  <a:lnTo>
                    <a:pt x="1422568" y="442274"/>
                  </a:lnTo>
                  <a:close/>
                  <a:moveTo>
                    <a:pt x="463210" y="139932"/>
                  </a:moveTo>
                  <a:lnTo>
                    <a:pt x="553688" y="139932"/>
                  </a:lnTo>
                  <a:lnTo>
                    <a:pt x="637272" y="345778"/>
                  </a:lnTo>
                  <a:lnTo>
                    <a:pt x="723967" y="139932"/>
                  </a:lnTo>
                  <a:lnTo>
                    <a:pt x="808263" y="139932"/>
                  </a:lnTo>
                  <a:lnTo>
                    <a:pt x="680695" y="442274"/>
                  </a:lnTo>
                  <a:lnTo>
                    <a:pt x="590217" y="442274"/>
                  </a:lnTo>
                  <a:close/>
                  <a:moveTo>
                    <a:pt x="336719" y="139932"/>
                  </a:moveTo>
                  <a:lnTo>
                    <a:pt x="424387" y="139932"/>
                  </a:lnTo>
                  <a:lnTo>
                    <a:pt x="424387" y="442274"/>
                  </a:lnTo>
                  <a:lnTo>
                    <a:pt x="336719" y="442274"/>
                  </a:lnTo>
                  <a:close/>
                  <a:moveTo>
                    <a:pt x="2444534" y="135436"/>
                  </a:moveTo>
                  <a:cubicBezTo>
                    <a:pt x="2468512" y="135436"/>
                    <a:pt x="2489960" y="140212"/>
                    <a:pt x="2508880" y="149766"/>
                  </a:cubicBezTo>
                  <a:cubicBezTo>
                    <a:pt x="2527800" y="159320"/>
                    <a:pt x="2542692" y="173930"/>
                    <a:pt x="2553557" y="193600"/>
                  </a:cubicBezTo>
                  <a:cubicBezTo>
                    <a:pt x="2564422" y="213270"/>
                    <a:pt x="2569854" y="238464"/>
                    <a:pt x="2569854" y="269186"/>
                  </a:cubicBezTo>
                  <a:lnTo>
                    <a:pt x="2569854" y="442274"/>
                  </a:lnTo>
                  <a:lnTo>
                    <a:pt x="2482186" y="442274"/>
                  </a:lnTo>
                  <a:lnTo>
                    <a:pt x="2482186" y="282674"/>
                  </a:lnTo>
                  <a:cubicBezTo>
                    <a:pt x="2482186" y="258320"/>
                    <a:pt x="2476848" y="240338"/>
                    <a:pt x="2466170" y="228724"/>
                  </a:cubicBezTo>
                  <a:cubicBezTo>
                    <a:pt x="2455492" y="217110"/>
                    <a:pt x="2440413" y="211302"/>
                    <a:pt x="2420931" y="211302"/>
                  </a:cubicBezTo>
                  <a:cubicBezTo>
                    <a:pt x="2407069" y="211302"/>
                    <a:pt x="2394612" y="214206"/>
                    <a:pt x="2383560" y="220012"/>
                  </a:cubicBezTo>
                  <a:cubicBezTo>
                    <a:pt x="2372508" y="225820"/>
                    <a:pt x="2363890" y="234718"/>
                    <a:pt x="2357709" y="246706"/>
                  </a:cubicBezTo>
                  <a:cubicBezTo>
                    <a:pt x="2351527" y="258696"/>
                    <a:pt x="2348436" y="274056"/>
                    <a:pt x="2348436" y="292788"/>
                  </a:cubicBezTo>
                  <a:lnTo>
                    <a:pt x="2348436" y="442274"/>
                  </a:lnTo>
                  <a:lnTo>
                    <a:pt x="2260768" y="442274"/>
                  </a:lnTo>
                  <a:lnTo>
                    <a:pt x="2260768" y="139932"/>
                  </a:lnTo>
                  <a:lnTo>
                    <a:pt x="2344502" y="139932"/>
                  </a:lnTo>
                  <a:lnTo>
                    <a:pt x="2344502" y="177062"/>
                  </a:lnTo>
                  <a:lnTo>
                    <a:pt x="2348577" y="171542"/>
                  </a:lnTo>
                  <a:cubicBezTo>
                    <a:pt x="2356351" y="163768"/>
                    <a:pt x="2365296" y="157166"/>
                    <a:pt x="2375411" y="151732"/>
                  </a:cubicBezTo>
                  <a:cubicBezTo>
                    <a:pt x="2395642" y="140868"/>
                    <a:pt x="2418683" y="135436"/>
                    <a:pt x="2444534" y="135436"/>
                  </a:cubicBezTo>
                  <a:close/>
                  <a:moveTo>
                    <a:pt x="2033159" y="135436"/>
                  </a:moveTo>
                  <a:cubicBezTo>
                    <a:pt x="2065004" y="135436"/>
                    <a:pt x="2093478" y="142086"/>
                    <a:pt x="2118579" y="155386"/>
                  </a:cubicBezTo>
                  <a:cubicBezTo>
                    <a:pt x="2143681" y="168686"/>
                    <a:pt x="2163350" y="186950"/>
                    <a:pt x="2177586" y="210178"/>
                  </a:cubicBezTo>
                  <a:cubicBezTo>
                    <a:pt x="2191823" y="233406"/>
                    <a:pt x="2198942" y="260382"/>
                    <a:pt x="2198942" y="291102"/>
                  </a:cubicBezTo>
                  <a:cubicBezTo>
                    <a:pt x="2198942" y="321074"/>
                    <a:pt x="2191823" y="347768"/>
                    <a:pt x="2177586" y="371184"/>
                  </a:cubicBezTo>
                  <a:cubicBezTo>
                    <a:pt x="2163350" y="394600"/>
                    <a:pt x="2143681" y="413052"/>
                    <a:pt x="2118579" y="426538"/>
                  </a:cubicBezTo>
                  <a:cubicBezTo>
                    <a:pt x="2093478" y="440026"/>
                    <a:pt x="2065004" y="446770"/>
                    <a:pt x="2033159" y="446770"/>
                  </a:cubicBezTo>
                  <a:cubicBezTo>
                    <a:pt x="2000939" y="446770"/>
                    <a:pt x="1972372" y="440026"/>
                    <a:pt x="1947458" y="426538"/>
                  </a:cubicBezTo>
                  <a:cubicBezTo>
                    <a:pt x="1922543" y="413052"/>
                    <a:pt x="1902874" y="394600"/>
                    <a:pt x="1888450" y="371184"/>
                  </a:cubicBezTo>
                  <a:cubicBezTo>
                    <a:pt x="1874026" y="347768"/>
                    <a:pt x="1866814" y="321074"/>
                    <a:pt x="1866814" y="291102"/>
                  </a:cubicBezTo>
                  <a:cubicBezTo>
                    <a:pt x="1866814" y="260756"/>
                    <a:pt x="1874026" y="233874"/>
                    <a:pt x="1888450" y="210460"/>
                  </a:cubicBezTo>
                  <a:cubicBezTo>
                    <a:pt x="1902874" y="187044"/>
                    <a:pt x="1922543" y="168686"/>
                    <a:pt x="1947458" y="155386"/>
                  </a:cubicBezTo>
                  <a:cubicBezTo>
                    <a:pt x="1972372" y="142086"/>
                    <a:pt x="2000939" y="135436"/>
                    <a:pt x="2033159" y="135436"/>
                  </a:cubicBezTo>
                  <a:close/>
                  <a:moveTo>
                    <a:pt x="1712033" y="135436"/>
                  </a:moveTo>
                  <a:cubicBezTo>
                    <a:pt x="1732639" y="135436"/>
                    <a:pt x="1753619" y="137684"/>
                    <a:pt x="1774974" y="142180"/>
                  </a:cubicBezTo>
                  <a:cubicBezTo>
                    <a:pt x="1796329" y="146676"/>
                    <a:pt x="1814125" y="153232"/>
                    <a:pt x="1828362" y="161848"/>
                  </a:cubicBezTo>
                  <a:lnTo>
                    <a:pt x="1799139" y="224228"/>
                  </a:lnTo>
                  <a:cubicBezTo>
                    <a:pt x="1784528" y="215610"/>
                    <a:pt x="1769823" y="209710"/>
                    <a:pt x="1755024" y="206526"/>
                  </a:cubicBezTo>
                  <a:cubicBezTo>
                    <a:pt x="1740226" y="203340"/>
                    <a:pt x="1725895" y="201748"/>
                    <a:pt x="1712033" y="201748"/>
                  </a:cubicBezTo>
                  <a:cubicBezTo>
                    <a:pt x="1692551" y="201748"/>
                    <a:pt x="1678315" y="204372"/>
                    <a:pt x="1669323" y="209616"/>
                  </a:cubicBezTo>
                  <a:cubicBezTo>
                    <a:pt x="1660331" y="214862"/>
                    <a:pt x="1655836" y="221606"/>
                    <a:pt x="1655836" y="229848"/>
                  </a:cubicBezTo>
                  <a:cubicBezTo>
                    <a:pt x="1655836" y="237340"/>
                    <a:pt x="1659114" y="242960"/>
                    <a:pt x="1665670" y="246706"/>
                  </a:cubicBezTo>
                  <a:cubicBezTo>
                    <a:pt x="1672227" y="250454"/>
                    <a:pt x="1680937" y="253450"/>
                    <a:pt x="1691802" y="255698"/>
                  </a:cubicBezTo>
                  <a:cubicBezTo>
                    <a:pt x="1702667" y="257946"/>
                    <a:pt x="1714562" y="259914"/>
                    <a:pt x="1727487" y="261600"/>
                  </a:cubicBezTo>
                  <a:cubicBezTo>
                    <a:pt x="1740413" y="263284"/>
                    <a:pt x="1753432" y="265814"/>
                    <a:pt x="1766545" y="269186"/>
                  </a:cubicBezTo>
                  <a:cubicBezTo>
                    <a:pt x="1779658" y="272558"/>
                    <a:pt x="1791553" y="277334"/>
                    <a:pt x="1802230" y="283516"/>
                  </a:cubicBezTo>
                  <a:cubicBezTo>
                    <a:pt x="1812908" y="289698"/>
                    <a:pt x="1821618" y="298128"/>
                    <a:pt x="1828362" y="308804"/>
                  </a:cubicBezTo>
                  <a:cubicBezTo>
                    <a:pt x="1835106" y="319482"/>
                    <a:pt x="1838478" y="333438"/>
                    <a:pt x="1838478" y="350672"/>
                  </a:cubicBezTo>
                  <a:cubicBezTo>
                    <a:pt x="1838478" y="369404"/>
                    <a:pt x="1832858" y="385982"/>
                    <a:pt x="1821618" y="400406"/>
                  </a:cubicBezTo>
                  <a:cubicBezTo>
                    <a:pt x="1810379" y="414830"/>
                    <a:pt x="1794175" y="426164"/>
                    <a:pt x="1773007" y="434406"/>
                  </a:cubicBezTo>
                  <a:cubicBezTo>
                    <a:pt x="1751840" y="442648"/>
                    <a:pt x="1726082" y="446770"/>
                    <a:pt x="1695736" y="446770"/>
                  </a:cubicBezTo>
                  <a:cubicBezTo>
                    <a:pt x="1669885" y="446770"/>
                    <a:pt x="1645064" y="443678"/>
                    <a:pt x="1621274" y="437498"/>
                  </a:cubicBezTo>
                  <a:cubicBezTo>
                    <a:pt x="1597484" y="431316"/>
                    <a:pt x="1578658" y="423542"/>
                    <a:pt x="1564796" y="414176"/>
                  </a:cubicBezTo>
                  <a:lnTo>
                    <a:pt x="1594018" y="351234"/>
                  </a:lnTo>
                  <a:cubicBezTo>
                    <a:pt x="1607881" y="359852"/>
                    <a:pt x="1624271" y="366876"/>
                    <a:pt x="1643191" y="372308"/>
                  </a:cubicBezTo>
                  <a:cubicBezTo>
                    <a:pt x="1662111" y="377740"/>
                    <a:pt x="1680750" y="380456"/>
                    <a:pt x="1699108" y="380456"/>
                  </a:cubicBezTo>
                  <a:cubicBezTo>
                    <a:pt x="1719339" y="380456"/>
                    <a:pt x="1733669" y="378022"/>
                    <a:pt x="1742099" y="373152"/>
                  </a:cubicBezTo>
                  <a:cubicBezTo>
                    <a:pt x="1750528" y="368280"/>
                    <a:pt x="1754743" y="361536"/>
                    <a:pt x="1754743" y="352920"/>
                  </a:cubicBezTo>
                  <a:cubicBezTo>
                    <a:pt x="1754743" y="345802"/>
                    <a:pt x="1751465" y="340462"/>
                    <a:pt x="1744909" y="336904"/>
                  </a:cubicBezTo>
                  <a:cubicBezTo>
                    <a:pt x="1738352" y="333344"/>
                    <a:pt x="1729642" y="330628"/>
                    <a:pt x="1718777" y="328756"/>
                  </a:cubicBezTo>
                  <a:cubicBezTo>
                    <a:pt x="1707912" y="326882"/>
                    <a:pt x="1696017" y="325008"/>
                    <a:pt x="1683091" y="323136"/>
                  </a:cubicBezTo>
                  <a:cubicBezTo>
                    <a:pt x="1670166" y="321262"/>
                    <a:pt x="1657147" y="318734"/>
                    <a:pt x="1644034" y="315548"/>
                  </a:cubicBezTo>
                  <a:cubicBezTo>
                    <a:pt x="1630921" y="312364"/>
                    <a:pt x="1618933" y="307588"/>
                    <a:pt x="1608068" y="301218"/>
                  </a:cubicBezTo>
                  <a:cubicBezTo>
                    <a:pt x="1597203" y="294850"/>
                    <a:pt x="1588492" y="286232"/>
                    <a:pt x="1581936" y="275368"/>
                  </a:cubicBezTo>
                  <a:cubicBezTo>
                    <a:pt x="1575380" y="264502"/>
                    <a:pt x="1572101" y="250454"/>
                    <a:pt x="1572101" y="233220"/>
                  </a:cubicBezTo>
                  <a:cubicBezTo>
                    <a:pt x="1572101" y="214112"/>
                    <a:pt x="1577628" y="197252"/>
                    <a:pt x="1588680" y="182642"/>
                  </a:cubicBezTo>
                  <a:cubicBezTo>
                    <a:pt x="1599732" y="168030"/>
                    <a:pt x="1615748" y="156510"/>
                    <a:pt x="1636728" y="148080"/>
                  </a:cubicBezTo>
                  <a:cubicBezTo>
                    <a:pt x="1657709" y="139650"/>
                    <a:pt x="1682810" y="135436"/>
                    <a:pt x="1712033" y="135436"/>
                  </a:cubicBezTo>
                  <a:close/>
                  <a:moveTo>
                    <a:pt x="1201617" y="135436"/>
                  </a:moveTo>
                  <a:cubicBezTo>
                    <a:pt x="1247699" y="135436"/>
                    <a:pt x="1283478" y="146300"/>
                    <a:pt x="1308954" y="168030"/>
                  </a:cubicBezTo>
                  <a:cubicBezTo>
                    <a:pt x="1334430" y="189760"/>
                    <a:pt x="1347169" y="223666"/>
                    <a:pt x="1347169" y="269748"/>
                  </a:cubicBezTo>
                  <a:lnTo>
                    <a:pt x="1347169" y="442274"/>
                  </a:lnTo>
                  <a:lnTo>
                    <a:pt x="1265120" y="442274"/>
                  </a:lnTo>
                  <a:lnTo>
                    <a:pt x="1265120" y="402198"/>
                  </a:lnTo>
                  <a:lnTo>
                    <a:pt x="1259501" y="412910"/>
                  </a:lnTo>
                  <a:cubicBezTo>
                    <a:pt x="1253693" y="420310"/>
                    <a:pt x="1246575" y="426538"/>
                    <a:pt x="1238145" y="431596"/>
                  </a:cubicBezTo>
                  <a:cubicBezTo>
                    <a:pt x="1221286" y="441712"/>
                    <a:pt x="1199556" y="446770"/>
                    <a:pt x="1172956" y="446770"/>
                  </a:cubicBezTo>
                  <a:cubicBezTo>
                    <a:pt x="1149353" y="446770"/>
                    <a:pt x="1129122" y="442742"/>
                    <a:pt x="1112263" y="434688"/>
                  </a:cubicBezTo>
                  <a:cubicBezTo>
                    <a:pt x="1095404" y="426632"/>
                    <a:pt x="1082478" y="415674"/>
                    <a:pt x="1073487" y="401812"/>
                  </a:cubicBezTo>
                  <a:cubicBezTo>
                    <a:pt x="1064495" y="387950"/>
                    <a:pt x="1059999" y="372402"/>
                    <a:pt x="1059999" y="355168"/>
                  </a:cubicBezTo>
                  <a:cubicBezTo>
                    <a:pt x="1059999" y="337184"/>
                    <a:pt x="1064401" y="321450"/>
                    <a:pt x="1073206" y="307962"/>
                  </a:cubicBezTo>
                  <a:cubicBezTo>
                    <a:pt x="1082010" y="294474"/>
                    <a:pt x="1095966" y="283890"/>
                    <a:pt x="1115073" y="276210"/>
                  </a:cubicBezTo>
                  <a:cubicBezTo>
                    <a:pt x="1134180" y="268530"/>
                    <a:pt x="1159094" y="264690"/>
                    <a:pt x="1189816" y="264690"/>
                  </a:cubicBezTo>
                  <a:lnTo>
                    <a:pt x="1259501" y="264690"/>
                  </a:lnTo>
                  <a:cubicBezTo>
                    <a:pt x="1259501" y="245958"/>
                    <a:pt x="1253787" y="231346"/>
                    <a:pt x="1242360" y="220856"/>
                  </a:cubicBezTo>
                  <a:cubicBezTo>
                    <a:pt x="1230933" y="210366"/>
                    <a:pt x="1213418" y="205120"/>
                    <a:pt x="1189816" y="205120"/>
                  </a:cubicBezTo>
                  <a:cubicBezTo>
                    <a:pt x="1173706" y="205120"/>
                    <a:pt x="1157877" y="207650"/>
                    <a:pt x="1142329" y="212708"/>
                  </a:cubicBezTo>
                  <a:cubicBezTo>
                    <a:pt x="1126781" y="217766"/>
                    <a:pt x="1113574" y="224602"/>
                    <a:pt x="1102709" y="233220"/>
                  </a:cubicBezTo>
                  <a:lnTo>
                    <a:pt x="1071239" y="171964"/>
                  </a:lnTo>
                  <a:cubicBezTo>
                    <a:pt x="1087723" y="160350"/>
                    <a:pt x="1107580" y="151358"/>
                    <a:pt x="1130808" y="144990"/>
                  </a:cubicBezTo>
                  <a:cubicBezTo>
                    <a:pt x="1154036" y="138620"/>
                    <a:pt x="1177639" y="135436"/>
                    <a:pt x="1201617" y="135436"/>
                  </a:cubicBezTo>
                  <a:close/>
                  <a:moveTo>
                    <a:pt x="1029243" y="135436"/>
                  </a:moveTo>
                  <a:lnTo>
                    <a:pt x="1029243" y="216360"/>
                  </a:lnTo>
                  <a:cubicBezTo>
                    <a:pt x="1025497" y="215986"/>
                    <a:pt x="1022125" y="215704"/>
                    <a:pt x="1019128" y="215518"/>
                  </a:cubicBezTo>
                  <a:cubicBezTo>
                    <a:pt x="1016130" y="215330"/>
                    <a:pt x="1012946" y="215236"/>
                    <a:pt x="1009574" y="215236"/>
                  </a:cubicBezTo>
                  <a:cubicBezTo>
                    <a:pt x="985596" y="215236"/>
                    <a:pt x="966208" y="222074"/>
                    <a:pt x="951410" y="235748"/>
                  </a:cubicBezTo>
                  <a:cubicBezTo>
                    <a:pt x="936611" y="249422"/>
                    <a:pt x="929212" y="270684"/>
                    <a:pt x="929212" y="299532"/>
                  </a:cubicBezTo>
                  <a:lnTo>
                    <a:pt x="929212" y="442274"/>
                  </a:lnTo>
                  <a:lnTo>
                    <a:pt x="841543" y="442274"/>
                  </a:lnTo>
                  <a:lnTo>
                    <a:pt x="841543" y="139932"/>
                  </a:lnTo>
                  <a:lnTo>
                    <a:pt x="925278" y="139932"/>
                  </a:lnTo>
                  <a:lnTo>
                    <a:pt x="925278" y="180168"/>
                  </a:lnTo>
                  <a:lnTo>
                    <a:pt x="931038" y="172456"/>
                  </a:lnTo>
                  <a:cubicBezTo>
                    <a:pt x="938250" y="164354"/>
                    <a:pt x="946820" y="157540"/>
                    <a:pt x="956748" y="152014"/>
                  </a:cubicBezTo>
                  <a:cubicBezTo>
                    <a:pt x="976605" y="140962"/>
                    <a:pt x="1000770" y="135436"/>
                    <a:pt x="1029243" y="135436"/>
                  </a:cubicBezTo>
                  <a:close/>
                  <a:moveTo>
                    <a:pt x="0" y="48892"/>
                  </a:moveTo>
                  <a:lnTo>
                    <a:pt x="91040" y="48892"/>
                  </a:lnTo>
                  <a:lnTo>
                    <a:pt x="91040" y="368094"/>
                  </a:lnTo>
                  <a:lnTo>
                    <a:pt x="288293" y="368094"/>
                  </a:lnTo>
                  <a:lnTo>
                    <a:pt x="288293" y="442274"/>
                  </a:lnTo>
                  <a:lnTo>
                    <a:pt x="0" y="442274"/>
                  </a:lnTo>
                  <a:close/>
                  <a:moveTo>
                    <a:pt x="1466402" y="0"/>
                  </a:moveTo>
                  <a:cubicBezTo>
                    <a:pt x="1482512" y="0"/>
                    <a:pt x="1495625" y="4402"/>
                    <a:pt x="1505741" y="13206"/>
                  </a:cubicBezTo>
                  <a:cubicBezTo>
                    <a:pt x="1515856" y="22010"/>
                    <a:pt x="1520914" y="33344"/>
                    <a:pt x="1520914" y="47206"/>
                  </a:cubicBezTo>
                  <a:cubicBezTo>
                    <a:pt x="1520914" y="61816"/>
                    <a:pt x="1515950" y="73900"/>
                    <a:pt x="1506022" y="83452"/>
                  </a:cubicBezTo>
                  <a:cubicBezTo>
                    <a:pt x="1496094" y="93006"/>
                    <a:pt x="1482887" y="97784"/>
                    <a:pt x="1466402" y="97784"/>
                  </a:cubicBezTo>
                  <a:cubicBezTo>
                    <a:pt x="1450293" y="97784"/>
                    <a:pt x="1437180" y="93100"/>
                    <a:pt x="1427064" y="83734"/>
                  </a:cubicBezTo>
                  <a:cubicBezTo>
                    <a:pt x="1416949" y="74368"/>
                    <a:pt x="1411891" y="62754"/>
                    <a:pt x="1411891" y="48892"/>
                  </a:cubicBezTo>
                  <a:cubicBezTo>
                    <a:pt x="1411891" y="35030"/>
                    <a:pt x="1416949" y="23416"/>
                    <a:pt x="1427064" y="14050"/>
                  </a:cubicBezTo>
                  <a:cubicBezTo>
                    <a:pt x="1437180" y="4682"/>
                    <a:pt x="1450293" y="0"/>
                    <a:pt x="1466402" y="0"/>
                  </a:cubicBezTo>
                  <a:close/>
                  <a:moveTo>
                    <a:pt x="380552" y="0"/>
                  </a:moveTo>
                  <a:cubicBezTo>
                    <a:pt x="396662" y="0"/>
                    <a:pt x="409775" y="4402"/>
                    <a:pt x="419891" y="13206"/>
                  </a:cubicBezTo>
                  <a:cubicBezTo>
                    <a:pt x="430006" y="22010"/>
                    <a:pt x="435064" y="33344"/>
                    <a:pt x="435064" y="47206"/>
                  </a:cubicBezTo>
                  <a:cubicBezTo>
                    <a:pt x="435064" y="61816"/>
                    <a:pt x="430100" y="73900"/>
                    <a:pt x="420172" y="83452"/>
                  </a:cubicBezTo>
                  <a:cubicBezTo>
                    <a:pt x="410244" y="93006"/>
                    <a:pt x="397037" y="97784"/>
                    <a:pt x="380552" y="97784"/>
                  </a:cubicBezTo>
                  <a:cubicBezTo>
                    <a:pt x="364443" y="97784"/>
                    <a:pt x="351330" y="93100"/>
                    <a:pt x="341214" y="83734"/>
                  </a:cubicBezTo>
                  <a:cubicBezTo>
                    <a:pt x="331099" y="74368"/>
                    <a:pt x="326041" y="62754"/>
                    <a:pt x="326041" y="48892"/>
                  </a:cubicBezTo>
                  <a:cubicBezTo>
                    <a:pt x="326041" y="35030"/>
                    <a:pt x="331099" y="23416"/>
                    <a:pt x="341214" y="14050"/>
                  </a:cubicBezTo>
                  <a:cubicBezTo>
                    <a:pt x="351330" y="4682"/>
                    <a:pt x="364443" y="0"/>
                    <a:pt x="38055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401" dirty="0">
                <a:latin typeface="Helvetica" pitchFamily="2" charset="0"/>
              </a:endParaRPr>
            </a:p>
          </p:txBody>
        </p:sp>
        <p:sp>
          <p:nvSpPr>
            <p:cNvPr id="86" name="Freeform: Shape 85">
              <a:extLst>
                <a:ext uri="{FF2B5EF4-FFF2-40B4-BE49-F238E27FC236}">
                  <a16:creationId xmlns:a16="http://schemas.microsoft.com/office/drawing/2014/main" id="{8133BE47-3442-4B57-92FB-A1DBD2D1303B}"/>
                </a:ext>
              </a:extLst>
            </p:cNvPr>
            <p:cNvSpPr/>
            <p:nvPr/>
          </p:nvSpPr>
          <p:spPr>
            <a:xfrm>
              <a:off x="3615134" y="21706440"/>
              <a:ext cx="994856" cy="177279"/>
            </a:xfrm>
            <a:custGeom>
              <a:avLst/>
              <a:gdLst/>
              <a:ahLst/>
              <a:cxnLst/>
              <a:rect l="l" t="t" r="r" b="b"/>
              <a:pathLst>
                <a:path w="3309863" h="555794">
                  <a:moveTo>
                    <a:pt x="620259" y="207368"/>
                  </a:moveTo>
                  <a:cubicBezTo>
                    <a:pt x="604898" y="207368"/>
                    <a:pt x="591223" y="210460"/>
                    <a:pt x="579235" y="216642"/>
                  </a:cubicBezTo>
                  <a:cubicBezTo>
                    <a:pt x="567246" y="222822"/>
                    <a:pt x="557786" y="231440"/>
                    <a:pt x="550855" y="242492"/>
                  </a:cubicBezTo>
                  <a:cubicBezTo>
                    <a:pt x="543924" y="253544"/>
                    <a:pt x="540458" y="266564"/>
                    <a:pt x="540458" y="281550"/>
                  </a:cubicBezTo>
                  <a:cubicBezTo>
                    <a:pt x="540458" y="296160"/>
                    <a:pt x="543924" y="309086"/>
                    <a:pt x="550855" y="320326"/>
                  </a:cubicBezTo>
                  <a:cubicBezTo>
                    <a:pt x="557786" y="331564"/>
                    <a:pt x="567246" y="340276"/>
                    <a:pt x="579235" y="346458"/>
                  </a:cubicBezTo>
                  <a:cubicBezTo>
                    <a:pt x="591223" y="352638"/>
                    <a:pt x="604898" y="355730"/>
                    <a:pt x="620259" y="355730"/>
                  </a:cubicBezTo>
                  <a:cubicBezTo>
                    <a:pt x="635619" y="355730"/>
                    <a:pt x="649294" y="352638"/>
                    <a:pt x="661283" y="346458"/>
                  </a:cubicBezTo>
                  <a:cubicBezTo>
                    <a:pt x="673272" y="340276"/>
                    <a:pt x="682638" y="331564"/>
                    <a:pt x="689382" y="320326"/>
                  </a:cubicBezTo>
                  <a:cubicBezTo>
                    <a:pt x="696125" y="309086"/>
                    <a:pt x="699497" y="296160"/>
                    <a:pt x="699497" y="281550"/>
                  </a:cubicBezTo>
                  <a:cubicBezTo>
                    <a:pt x="699497" y="266564"/>
                    <a:pt x="696125" y="253544"/>
                    <a:pt x="689382" y="242492"/>
                  </a:cubicBezTo>
                  <a:cubicBezTo>
                    <a:pt x="682638" y="231440"/>
                    <a:pt x="673272" y="222822"/>
                    <a:pt x="661283" y="216642"/>
                  </a:cubicBezTo>
                  <a:cubicBezTo>
                    <a:pt x="649294" y="210460"/>
                    <a:pt x="635619" y="207368"/>
                    <a:pt x="620259" y="207368"/>
                  </a:cubicBezTo>
                  <a:close/>
                  <a:moveTo>
                    <a:pt x="3185265" y="201748"/>
                  </a:moveTo>
                  <a:cubicBezTo>
                    <a:pt x="3170279" y="201748"/>
                    <a:pt x="3157073" y="205026"/>
                    <a:pt x="3145645" y="211584"/>
                  </a:cubicBezTo>
                  <a:cubicBezTo>
                    <a:pt x="3134219" y="218140"/>
                    <a:pt x="3125321" y="227318"/>
                    <a:pt x="3118951" y="239120"/>
                  </a:cubicBezTo>
                  <a:cubicBezTo>
                    <a:pt x="3115767" y="245020"/>
                    <a:pt x="3113379" y="251460"/>
                    <a:pt x="3111787" y="258438"/>
                  </a:cubicBezTo>
                  <a:lnTo>
                    <a:pt x="3111125" y="264690"/>
                  </a:lnTo>
                  <a:lnTo>
                    <a:pt x="3258927" y="264690"/>
                  </a:lnTo>
                  <a:lnTo>
                    <a:pt x="3258181" y="257806"/>
                  </a:lnTo>
                  <a:cubicBezTo>
                    <a:pt x="3256589" y="250968"/>
                    <a:pt x="3254201" y="244646"/>
                    <a:pt x="3251015" y="238840"/>
                  </a:cubicBezTo>
                  <a:cubicBezTo>
                    <a:pt x="3244647" y="227224"/>
                    <a:pt x="3235843" y="218140"/>
                    <a:pt x="3224603" y="211584"/>
                  </a:cubicBezTo>
                  <a:cubicBezTo>
                    <a:pt x="3213363" y="205026"/>
                    <a:pt x="3200251" y="201748"/>
                    <a:pt x="3185265" y="201748"/>
                  </a:cubicBezTo>
                  <a:close/>
                  <a:moveTo>
                    <a:pt x="2415559" y="139932"/>
                  </a:moveTo>
                  <a:lnTo>
                    <a:pt x="2503227" y="139932"/>
                  </a:lnTo>
                  <a:lnTo>
                    <a:pt x="2503227" y="297846"/>
                  </a:lnTo>
                  <a:cubicBezTo>
                    <a:pt x="2503227" y="322948"/>
                    <a:pt x="2508567" y="341400"/>
                    <a:pt x="2519243" y="353200"/>
                  </a:cubicBezTo>
                  <a:cubicBezTo>
                    <a:pt x="2529921" y="365002"/>
                    <a:pt x="2545001" y="370904"/>
                    <a:pt x="2564483" y="370904"/>
                  </a:cubicBezTo>
                  <a:cubicBezTo>
                    <a:pt x="2577971" y="370904"/>
                    <a:pt x="2589959" y="368000"/>
                    <a:pt x="2600449" y="362192"/>
                  </a:cubicBezTo>
                  <a:cubicBezTo>
                    <a:pt x="2610939" y="356386"/>
                    <a:pt x="2619181" y="347394"/>
                    <a:pt x="2625175" y="335218"/>
                  </a:cubicBezTo>
                  <a:cubicBezTo>
                    <a:pt x="2631171" y="323042"/>
                    <a:pt x="2634167" y="307774"/>
                    <a:pt x="2634167" y="289416"/>
                  </a:cubicBezTo>
                  <a:lnTo>
                    <a:pt x="2634167" y="139932"/>
                  </a:lnTo>
                  <a:lnTo>
                    <a:pt x="2721835" y="139932"/>
                  </a:lnTo>
                  <a:lnTo>
                    <a:pt x="2721835" y="442274"/>
                  </a:lnTo>
                  <a:lnTo>
                    <a:pt x="2638663" y="442274"/>
                  </a:lnTo>
                  <a:lnTo>
                    <a:pt x="2638663" y="406398"/>
                  </a:lnTo>
                  <a:lnTo>
                    <a:pt x="2635081" y="410874"/>
                  </a:lnTo>
                  <a:cubicBezTo>
                    <a:pt x="2627635" y="418788"/>
                    <a:pt x="2618995" y="425414"/>
                    <a:pt x="2609159" y="430754"/>
                  </a:cubicBezTo>
                  <a:cubicBezTo>
                    <a:pt x="2589491" y="441430"/>
                    <a:pt x="2568043" y="446770"/>
                    <a:pt x="2544813" y="446770"/>
                  </a:cubicBezTo>
                  <a:cubicBezTo>
                    <a:pt x="2519711" y="446770"/>
                    <a:pt x="2497327" y="441900"/>
                    <a:pt x="2477657" y="432158"/>
                  </a:cubicBezTo>
                  <a:cubicBezTo>
                    <a:pt x="2457989" y="422418"/>
                    <a:pt x="2442721" y="407526"/>
                    <a:pt x="2431857" y="387482"/>
                  </a:cubicBezTo>
                  <a:cubicBezTo>
                    <a:pt x="2420991" y="367438"/>
                    <a:pt x="2415559" y="341868"/>
                    <a:pt x="2415559" y="310772"/>
                  </a:cubicBezTo>
                  <a:close/>
                  <a:moveTo>
                    <a:pt x="1605935" y="139932"/>
                  </a:moveTo>
                  <a:lnTo>
                    <a:pt x="1693603" y="139932"/>
                  </a:lnTo>
                  <a:lnTo>
                    <a:pt x="1693603" y="297846"/>
                  </a:lnTo>
                  <a:cubicBezTo>
                    <a:pt x="1693603" y="322948"/>
                    <a:pt x="1698941" y="341400"/>
                    <a:pt x="1709619" y="353200"/>
                  </a:cubicBezTo>
                  <a:cubicBezTo>
                    <a:pt x="1720297" y="365002"/>
                    <a:pt x="1735375" y="370904"/>
                    <a:pt x="1754857" y="370904"/>
                  </a:cubicBezTo>
                  <a:cubicBezTo>
                    <a:pt x="1768345" y="370904"/>
                    <a:pt x="1780335" y="368000"/>
                    <a:pt x="1790825" y="362192"/>
                  </a:cubicBezTo>
                  <a:cubicBezTo>
                    <a:pt x="1801315" y="356386"/>
                    <a:pt x="1809557" y="347394"/>
                    <a:pt x="1815551" y="335218"/>
                  </a:cubicBezTo>
                  <a:cubicBezTo>
                    <a:pt x="1821545" y="323042"/>
                    <a:pt x="1824543" y="307774"/>
                    <a:pt x="1824543" y="289416"/>
                  </a:cubicBezTo>
                  <a:lnTo>
                    <a:pt x="1824543" y="139932"/>
                  </a:lnTo>
                  <a:lnTo>
                    <a:pt x="1912211" y="139932"/>
                  </a:lnTo>
                  <a:lnTo>
                    <a:pt x="1912211" y="442274"/>
                  </a:lnTo>
                  <a:lnTo>
                    <a:pt x="1829039" y="442274"/>
                  </a:lnTo>
                  <a:lnTo>
                    <a:pt x="1829039" y="406398"/>
                  </a:lnTo>
                  <a:lnTo>
                    <a:pt x="1825455" y="410874"/>
                  </a:lnTo>
                  <a:cubicBezTo>
                    <a:pt x="1818009" y="418788"/>
                    <a:pt x="1809369" y="425414"/>
                    <a:pt x="1799535" y="430754"/>
                  </a:cubicBezTo>
                  <a:cubicBezTo>
                    <a:pt x="1779865" y="441430"/>
                    <a:pt x="1758417" y="446770"/>
                    <a:pt x="1735189" y="446770"/>
                  </a:cubicBezTo>
                  <a:cubicBezTo>
                    <a:pt x="1710087" y="446770"/>
                    <a:pt x="1687701" y="441900"/>
                    <a:pt x="1668033" y="432158"/>
                  </a:cubicBezTo>
                  <a:cubicBezTo>
                    <a:pt x="1648363" y="422418"/>
                    <a:pt x="1633097" y="407526"/>
                    <a:pt x="1622231" y="387482"/>
                  </a:cubicBezTo>
                  <a:cubicBezTo>
                    <a:pt x="1611367" y="367438"/>
                    <a:pt x="1605935" y="341868"/>
                    <a:pt x="1605935" y="310772"/>
                  </a:cubicBezTo>
                  <a:close/>
                  <a:moveTo>
                    <a:pt x="1102795" y="139932"/>
                  </a:moveTo>
                  <a:lnTo>
                    <a:pt x="1190463" y="139932"/>
                  </a:lnTo>
                  <a:lnTo>
                    <a:pt x="1190463" y="442274"/>
                  </a:lnTo>
                  <a:lnTo>
                    <a:pt x="1102795" y="442274"/>
                  </a:lnTo>
                  <a:close/>
                  <a:moveTo>
                    <a:pt x="219697" y="138302"/>
                  </a:moveTo>
                  <a:lnTo>
                    <a:pt x="157089" y="288854"/>
                  </a:lnTo>
                  <a:lnTo>
                    <a:pt x="282063" y="288854"/>
                  </a:lnTo>
                  <a:close/>
                  <a:moveTo>
                    <a:pt x="3184703" y="135436"/>
                  </a:moveTo>
                  <a:cubicBezTo>
                    <a:pt x="3214301" y="135436"/>
                    <a:pt x="3240995" y="141712"/>
                    <a:pt x="3264785" y="154262"/>
                  </a:cubicBezTo>
                  <a:cubicBezTo>
                    <a:pt x="3276679" y="160538"/>
                    <a:pt x="3287333" y="168170"/>
                    <a:pt x="3296747" y="177162"/>
                  </a:cubicBezTo>
                  <a:lnTo>
                    <a:pt x="3309863" y="193774"/>
                  </a:lnTo>
                  <a:lnTo>
                    <a:pt x="3309863" y="315830"/>
                  </a:lnTo>
                  <a:lnTo>
                    <a:pt x="3111915" y="315830"/>
                  </a:lnTo>
                  <a:lnTo>
                    <a:pt x="3112139" y="317726"/>
                  </a:lnTo>
                  <a:cubicBezTo>
                    <a:pt x="3113965" y="324986"/>
                    <a:pt x="3116703" y="331752"/>
                    <a:pt x="3120357" y="338028"/>
                  </a:cubicBezTo>
                  <a:cubicBezTo>
                    <a:pt x="3127663" y="350578"/>
                    <a:pt x="3137965" y="360132"/>
                    <a:pt x="3151265" y="366688"/>
                  </a:cubicBezTo>
                  <a:cubicBezTo>
                    <a:pt x="3164565" y="373244"/>
                    <a:pt x="3180207" y="376522"/>
                    <a:pt x="3198191" y="376522"/>
                  </a:cubicBezTo>
                  <a:cubicBezTo>
                    <a:pt x="3214301" y="376522"/>
                    <a:pt x="3228443" y="374088"/>
                    <a:pt x="3240619" y="369218"/>
                  </a:cubicBezTo>
                  <a:cubicBezTo>
                    <a:pt x="3252795" y="364346"/>
                    <a:pt x="3263941" y="357042"/>
                    <a:pt x="3274057" y="347300"/>
                  </a:cubicBezTo>
                  <a:lnTo>
                    <a:pt x="3309863" y="386126"/>
                  </a:lnTo>
                  <a:lnTo>
                    <a:pt x="3309863" y="405394"/>
                  </a:lnTo>
                  <a:lnTo>
                    <a:pt x="3268437" y="434126"/>
                  </a:lnTo>
                  <a:cubicBezTo>
                    <a:pt x="3247457" y="442554"/>
                    <a:pt x="3223293" y="446770"/>
                    <a:pt x="3195943" y="446770"/>
                  </a:cubicBezTo>
                  <a:cubicBezTo>
                    <a:pt x="3161475" y="446770"/>
                    <a:pt x="3131223" y="440026"/>
                    <a:pt x="3105183" y="426538"/>
                  </a:cubicBezTo>
                  <a:cubicBezTo>
                    <a:pt x="3079145" y="413052"/>
                    <a:pt x="3059007" y="394600"/>
                    <a:pt x="3044771" y="371184"/>
                  </a:cubicBezTo>
                  <a:cubicBezTo>
                    <a:pt x="3030535" y="347768"/>
                    <a:pt x="3023417" y="321074"/>
                    <a:pt x="3023417" y="291102"/>
                  </a:cubicBezTo>
                  <a:cubicBezTo>
                    <a:pt x="3023417" y="260756"/>
                    <a:pt x="3030441" y="233874"/>
                    <a:pt x="3044491" y="210460"/>
                  </a:cubicBezTo>
                  <a:cubicBezTo>
                    <a:pt x="3058539" y="187044"/>
                    <a:pt x="3077741" y="168686"/>
                    <a:pt x="3102093" y="155386"/>
                  </a:cubicBezTo>
                  <a:cubicBezTo>
                    <a:pt x="3126445" y="142086"/>
                    <a:pt x="3153981" y="135436"/>
                    <a:pt x="3184703" y="135436"/>
                  </a:cubicBezTo>
                  <a:close/>
                  <a:moveTo>
                    <a:pt x="2995471" y="135436"/>
                  </a:moveTo>
                  <a:lnTo>
                    <a:pt x="2995471" y="216360"/>
                  </a:lnTo>
                  <a:cubicBezTo>
                    <a:pt x="2991723" y="215986"/>
                    <a:pt x="2988351" y="215704"/>
                    <a:pt x="2985355" y="215518"/>
                  </a:cubicBezTo>
                  <a:cubicBezTo>
                    <a:pt x="2982357" y="215330"/>
                    <a:pt x="2979173" y="215236"/>
                    <a:pt x="2975801" y="215236"/>
                  </a:cubicBezTo>
                  <a:cubicBezTo>
                    <a:pt x="2951823" y="215236"/>
                    <a:pt x="2932435" y="222074"/>
                    <a:pt x="2917637" y="235748"/>
                  </a:cubicBezTo>
                  <a:cubicBezTo>
                    <a:pt x="2902837" y="249422"/>
                    <a:pt x="2895439" y="270684"/>
                    <a:pt x="2895439" y="299532"/>
                  </a:cubicBezTo>
                  <a:lnTo>
                    <a:pt x="2895439" y="442274"/>
                  </a:lnTo>
                  <a:lnTo>
                    <a:pt x="2807771" y="442274"/>
                  </a:lnTo>
                  <a:lnTo>
                    <a:pt x="2807771" y="139932"/>
                  </a:lnTo>
                  <a:lnTo>
                    <a:pt x="2891505" y="139932"/>
                  </a:lnTo>
                  <a:lnTo>
                    <a:pt x="2891505" y="180168"/>
                  </a:lnTo>
                  <a:lnTo>
                    <a:pt x="2897265" y="172456"/>
                  </a:lnTo>
                  <a:cubicBezTo>
                    <a:pt x="2904477" y="164354"/>
                    <a:pt x="2913047" y="157540"/>
                    <a:pt x="2922975" y="152014"/>
                  </a:cubicBezTo>
                  <a:cubicBezTo>
                    <a:pt x="2942831" y="140962"/>
                    <a:pt x="2966997" y="135436"/>
                    <a:pt x="2995471" y="135436"/>
                  </a:cubicBezTo>
                  <a:close/>
                  <a:moveTo>
                    <a:pt x="1420359" y="135436"/>
                  </a:moveTo>
                  <a:cubicBezTo>
                    <a:pt x="1452203" y="135436"/>
                    <a:pt x="1479929" y="142086"/>
                    <a:pt x="1503531" y="155386"/>
                  </a:cubicBezTo>
                  <a:cubicBezTo>
                    <a:pt x="1527135" y="168686"/>
                    <a:pt x="1544555" y="187700"/>
                    <a:pt x="1555795" y="212426"/>
                  </a:cubicBezTo>
                  <a:lnTo>
                    <a:pt x="1487795" y="248954"/>
                  </a:lnTo>
                  <a:cubicBezTo>
                    <a:pt x="1479929" y="234718"/>
                    <a:pt x="1470093" y="224228"/>
                    <a:pt x="1458291" y="217484"/>
                  </a:cubicBezTo>
                  <a:cubicBezTo>
                    <a:pt x="1446491" y="210740"/>
                    <a:pt x="1433659" y="207368"/>
                    <a:pt x="1419797" y="207368"/>
                  </a:cubicBezTo>
                  <a:cubicBezTo>
                    <a:pt x="1404811" y="207368"/>
                    <a:pt x="1391323" y="210740"/>
                    <a:pt x="1379335" y="217484"/>
                  </a:cubicBezTo>
                  <a:cubicBezTo>
                    <a:pt x="1367345" y="224228"/>
                    <a:pt x="1357885" y="233782"/>
                    <a:pt x="1350955" y="246144"/>
                  </a:cubicBezTo>
                  <a:cubicBezTo>
                    <a:pt x="1344023" y="258508"/>
                    <a:pt x="1340559" y="273494"/>
                    <a:pt x="1340559" y="291102"/>
                  </a:cubicBezTo>
                  <a:cubicBezTo>
                    <a:pt x="1340559" y="308712"/>
                    <a:pt x="1344023" y="323698"/>
                    <a:pt x="1350955" y="336060"/>
                  </a:cubicBezTo>
                  <a:cubicBezTo>
                    <a:pt x="1357885" y="348424"/>
                    <a:pt x="1367345" y="357978"/>
                    <a:pt x="1379335" y="364722"/>
                  </a:cubicBezTo>
                  <a:cubicBezTo>
                    <a:pt x="1391323" y="371466"/>
                    <a:pt x="1404811" y="374838"/>
                    <a:pt x="1419797" y="374838"/>
                  </a:cubicBezTo>
                  <a:cubicBezTo>
                    <a:pt x="1433659" y="374838"/>
                    <a:pt x="1446491" y="371558"/>
                    <a:pt x="1458291" y="365002"/>
                  </a:cubicBezTo>
                  <a:cubicBezTo>
                    <a:pt x="1470093" y="358446"/>
                    <a:pt x="1479929" y="347862"/>
                    <a:pt x="1487795" y="333250"/>
                  </a:cubicBezTo>
                  <a:lnTo>
                    <a:pt x="1555795" y="370342"/>
                  </a:lnTo>
                  <a:cubicBezTo>
                    <a:pt x="1544555" y="394694"/>
                    <a:pt x="1527135" y="413520"/>
                    <a:pt x="1503531" y="426820"/>
                  </a:cubicBezTo>
                  <a:cubicBezTo>
                    <a:pt x="1479929" y="440120"/>
                    <a:pt x="1452203" y="446770"/>
                    <a:pt x="1420359" y="446770"/>
                  </a:cubicBezTo>
                  <a:cubicBezTo>
                    <a:pt x="1387765" y="446770"/>
                    <a:pt x="1358729" y="440120"/>
                    <a:pt x="1333253" y="426820"/>
                  </a:cubicBezTo>
                  <a:cubicBezTo>
                    <a:pt x="1307777" y="413520"/>
                    <a:pt x="1287827" y="395068"/>
                    <a:pt x="1273403" y="371466"/>
                  </a:cubicBezTo>
                  <a:cubicBezTo>
                    <a:pt x="1258979" y="347862"/>
                    <a:pt x="1251767" y="321074"/>
                    <a:pt x="1251767" y="291102"/>
                  </a:cubicBezTo>
                  <a:cubicBezTo>
                    <a:pt x="1251767" y="260756"/>
                    <a:pt x="1258979" y="233874"/>
                    <a:pt x="1273403" y="210460"/>
                  </a:cubicBezTo>
                  <a:cubicBezTo>
                    <a:pt x="1287827" y="187044"/>
                    <a:pt x="1307777" y="168686"/>
                    <a:pt x="1333253" y="155386"/>
                  </a:cubicBezTo>
                  <a:cubicBezTo>
                    <a:pt x="1358729" y="142086"/>
                    <a:pt x="1387765" y="135436"/>
                    <a:pt x="1420359" y="135436"/>
                  </a:cubicBezTo>
                  <a:close/>
                  <a:moveTo>
                    <a:pt x="1052369" y="135436"/>
                  </a:moveTo>
                  <a:lnTo>
                    <a:pt x="1052369" y="216360"/>
                  </a:lnTo>
                  <a:cubicBezTo>
                    <a:pt x="1048623" y="215986"/>
                    <a:pt x="1045251" y="215704"/>
                    <a:pt x="1042255" y="215518"/>
                  </a:cubicBezTo>
                  <a:cubicBezTo>
                    <a:pt x="1039257" y="215330"/>
                    <a:pt x="1036073" y="215236"/>
                    <a:pt x="1032701" y="215236"/>
                  </a:cubicBezTo>
                  <a:cubicBezTo>
                    <a:pt x="1008723" y="215236"/>
                    <a:pt x="989335" y="222074"/>
                    <a:pt x="974537" y="235748"/>
                  </a:cubicBezTo>
                  <a:cubicBezTo>
                    <a:pt x="959737" y="249422"/>
                    <a:pt x="952339" y="270684"/>
                    <a:pt x="952339" y="299532"/>
                  </a:cubicBezTo>
                  <a:lnTo>
                    <a:pt x="952339" y="442274"/>
                  </a:lnTo>
                  <a:lnTo>
                    <a:pt x="864671" y="442274"/>
                  </a:lnTo>
                  <a:lnTo>
                    <a:pt x="864671" y="139932"/>
                  </a:lnTo>
                  <a:lnTo>
                    <a:pt x="948405" y="139932"/>
                  </a:lnTo>
                  <a:lnTo>
                    <a:pt x="948405" y="180168"/>
                  </a:lnTo>
                  <a:lnTo>
                    <a:pt x="954165" y="172456"/>
                  </a:lnTo>
                  <a:cubicBezTo>
                    <a:pt x="961377" y="164354"/>
                    <a:pt x="969947" y="157540"/>
                    <a:pt x="979875" y="152014"/>
                  </a:cubicBezTo>
                  <a:cubicBezTo>
                    <a:pt x="999731" y="140962"/>
                    <a:pt x="1023897" y="135436"/>
                    <a:pt x="1052369" y="135436"/>
                  </a:cubicBezTo>
                  <a:close/>
                  <a:moveTo>
                    <a:pt x="602838" y="135436"/>
                  </a:moveTo>
                  <a:cubicBezTo>
                    <a:pt x="628314" y="135436"/>
                    <a:pt x="650793" y="140588"/>
                    <a:pt x="670275" y="150890"/>
                  </a:cubicBezTo>
                  <a:cubicBezTo>
                    <a:pt x="680015" y="156042"/>
                    <a:pt x="688679" y="162598"/>
                    <a:pt x="696266" y="170560"/>
                  </a:cubicBezTo>
                  <a:lnTo>
                    <a:pt x="702869" y="178676"/>
                  </a:lnTo>
                  <a:lnTo>
                    <a:pt x="702869" y="139932"/>
                  </a:lnTo>
                  <a:lnTo>
                    <a:pt x="786041" y="139932"/>
                  </a:lnTo>
                  <a:lnTo>
                    <a:pt x="786041" y="391696"/>
                  </a:lnTo>
                  <a:cubicBezTo>
                    <a:pt x="786041" y="447894"/>
                    <a:pt x="771430" y="489292"/>
                    <a:pt x="742207" y="515892"/>
                  </a:cubicBezTo>
                  <a:cubicBezTo>
                    <a:pt x="712985" y="542492"/>
                    <a:pt x="671024" y="555794"/>
                    <a:pt x="616325" y="555794"/>
                  </a:cubicBezTo>
                  <a:cubicBezTo>
                    <a:pt x="587851" y="555794"/>
                    <a:pt x="560408" y="552328"/>
                    <a:pt x="533996" y="545396"/>
                  </a:cubicBezTo>
                  <a:cubicBezTo>
                    <a:pt x="507583" y="538466"/>
                    <a:pt x="485572" y="528068"/>
                    <a:pt x="467963" y="514206"/>
                  </a:cubicBezTo>
                  <a:lnTo>
                    <a:pt x="502806" y="451266"/>
                  </a:lnTo>
                  <a:cubicBezTo>
                    <a:pt x="515544" y="461756"/>
                    <a:pt x="531748" y="470092"/>
                    <a:pt x="551417" y="476274"/>
                  </a:cubicBezTo>
                  <a:cubicBezTo>
                    <a:pt x="571086" y="482456"/>
                    <a:pt x="590474" y="485546"/>
                    <a:pt x="609581" y="485546"/>
                  </a:cubicBezTo>
                  <a:cubicBezTo>
                    <a:pt x="640677" y="485546"/>
                    <a:pt x="663250" y="478616"/>
                    <a:pt x="677299" y="464754"/>
                  </a:cubicBezTo>
                  <a:cubicBezTo>
                    <a:pt x="691349" y="450890"/>
                    <a:pt x="698373" y="430286"/>
                    <a:pt x="698373" y="402936"/>
                  </a:cubicBezTo>
                  <a:lnTo>
                    <a:pt x="698373" y="389446"/>
                  </a:lnTo>
                  <a:lnTo>
                    <a:pt x="696266" y="392048"/>
                  </a:lnTo>
                  <a:cubicBezTo>
                    <a:pt x="688679" y="400056"/>
                    <a:pt x="680015" y="406682"/>
                    <a:pt x="670275" y="411928"/>
                  </a:cubicBezTo>
                  <a:cubicBezTo>
                    <a:pt x="650793" y="422418"/>
                    <a:pt x="628314" y="427662"/>
                    <a:pt x="602838" y="427662"/>
                  </a:cubicBezTo>
                  <a:cubicBezTo>
                    <a:pt x="574739" y="427662"/>
                    <a:pt x="549356" y="421574"/>
                    <a:pt x="526690" y="409398"/>
                  </a:cubicBezTo>
                  <a:cubicBezTo>
                    <a:pt x="504024" y="397222"/>
                    <a:pt x="485853" y="380176"/>
                    <a:pt x="472178" y="358258"/>
                  </a:cubicBezTo>
                  <a:cubicBezTo>
                    <a:pt x="458504" y="336342"/>
                    <a:pt x="451666" y="310772"/>
                    <a:pt x="451666" y="281550"/>
                  </a:cubicBezTo>
                  <a:cubicBezTo>
                    <a:pt x="451666" y="251952"/>
                    <a:pt x="458504" y="226194"/>
                    <a:pt x="472178" y="204278"/>
                  </a:cubicBezTo>
                  <a:cubicBezTo>
                    <a:pt x="485853" y="182360"/>
                    <a:pt x="504024" y="165408"/>
                    <a:pt x="526690" y="153418"/>
                  </a:cubicBezTo>
                  <a:cubicBezTo>
                    <a:pt x="549356" y="141430"/>
                    <a:pt x="574739" y="135436"/>
                    <a:pt x="602838" y="135436"/>
                  </a:cubicBezTo>
                  <a:close/>
                  <a:moveTo>
                    <a:pt x="2180273" y="73056"/>
                  </a:moveTo>
                  <a:lnTo>
                    <a:pt x="2267941" y="73056"/>
                  </a:lnTo>
                  <a:lnTo>
                    <a:pt x="2267941" y="146676"/>
                  </a:lnTo>
                  <a:lnTo>
                    <a:pt x="2343245" y="146676"/>
                  </a:lnTo>
                  <a:lnTo>
                    <a:pt x="2343245" y="214112"/>
                  </a:lnTo>
                  <a:lnTo>
                    <a:pt x="2267941" y="214112"/>
                  </a:lnTo>
                  <a:lnTo>
                    <a:pt x="2267941" y="337184"/>
                  </a:lnTo>
                  <a:cubicBezTo>
                    <a:pt x="2267941" y="349922"/>
                    <a:pt x="2271313" y="359758"/>
                    <a:pt x="2278057" y="366688"/>
                  </a:cubicBezTo>
                  <a:cubicBezTo>
                    <a:pt x="2284801" y="373620"/>
                    <a:pt x="2293979" y="377084"/>
                    <a:pt x="2305593" y="377084"/>
                  </a:cubicBezTo>
                  <a:cubicBezTo>
                    <a:pt x="2319455" y="377084"/>
                    <a:pt x="2331257" y="373338"/>
                    <a:pt x="2340997" y="365846"/>
                  </a:cubicBezTo>
                  <a:lnTo>
                    <a:pt x="2364601" y="427662"/>
                  </a:lnTo>
                  <a:cubicBezTo>
                    <a:pt x="2355609" y="434032"/>
                    <a:pt x="2344837" y="438808"/>
                    <a:pt x="2332287" y="441994"/>
                  </a:cubicBezTo>
                  <a:cubicBezTo>
                    <a:pt x="2319737" y="445178"/>
                    <a:pt x="2306717" y="446770"/>
                    <a:pt x="2293229" y="446770"/>
                  </a:cubicBezTo>
                  <a:cubicBezTo>
                    <a:pt x="2257639" y="446770"/>
                    <a:pt x="2229915" y="437684"/>
                    <a:pt x="2210057" y="419514"/>
                  </a:cubicBezTo>
                  <a:cubicBezTo>
                    <a:pt x="2190201" y="401344"/>
                    <a:pt x="2180273" y="374276"/>
                    <a:pt x="2180273" y="338308"/>
                  </a:cubicBezTo>
                  <a:lnTo>
                    <a:pt x="2180273" y="214112"/>
                  </a:lnTo>
                  <a:lnTo>
                    <a:pt x="2133629" y="214112"/>
                  </a:lnTo>
                  <a:lnTo>
                    <a:pt x="2133629" y="146676"/>
                  </a:lnTo>
                  <a:lnTo>
                    <a:pt x="2180273" y="146676"/>
                  </a:lnTo>
                  <a:close/>
                  <a:moveTo>
                    <a:pt x="175336" y="48892"/>
                  </a:moveTo>
                  <a:lnTo>
                    <a:pt x="265252" y="48892"/>
                  </a:lnTo>
                  <a:lnTo>
                    <a:pt x="441151" y="442274"/>
                  </a:lnTo>
                  <a:lnTo>
                    <a:pt x="345615" y="442274"/>
                  </a:lnTo>
                  <a:lnTo>
                    <a:pt x="310696" y="357978"/>
                  </a:lnTo>
                  <a:lnTo>
                    <a:pt x="128343" y="357978"/>
                  </a:lnTo>
                  <a:lnTo>
                    <a:pt x="93288" y="442274"/>
                  </a:lnTo>
                  <a:lnTo>
                    <a:pt x="0" y="442274"/>
                  </a:lnTo>
                  <a:close/>
                  <a:moveTo>
                    <a:pt x="1998145" y="25288"/>
                  </a:moveTo>
                  <a:lnTo>
                    <a:pt x="2085813" y="25288"/>
                  </a:lnTo>
                  <a:lnTo>
                    <a:pt x="2085813" y="442274"/>
                  </a:lnTo>
                  <a:lnTo>
                    <a:pt x="1998145" y="442274"/>
                  </a:lnTo>
                  <a:close/>
                  <a:moveTo>
                    <a:pt x="1146629" y="0"/>
                  </a:moveTo>
                  <a:cubicBezTo>
                    <a:pt x="1162739" y="0"/>
                    <a:pt x="1175851" y="4402"/>
                    <a:pt x="1185967" y="13206"/>
                  </a:cubicBezTo>
                  <a:cubicBezTo>
                    <a:pt x="1196083" y="22010"/>
                    <a:pt x="1201141" y="33344"/>
                    <a:pt x="1201141" y="47206"/>
                  </a:cubicBezTo>
                  <a:cubicBezTo>
                    <a:pt x="1201141" y="61816"/>
                    <a:pt x="1196177" y="73900"/>
                    <a:pt x="1186249" y="83452"/>
                  </a:cubicBezTo>
                  <a:cubicBezTo>
                    <a:pt x="1176321" y="93006"/>
                    <a:pt x="1163115" y="97784"/>
                    <a:pt x="1146629" y="97784"/>
                  </a:cubicBezTo>
                  <a:cubicBezTo>
                    <a:pt x="1130519" y="97784"/>
                    <a:pt x="1117407" y="93100"/>
                    <a:pt x="1107291" y="83734"/>
                  </a:cubicBezTo>
                  <a:cubicBezTo>
                    <a:pt x="1097175" y="74368"/>
                    <a:pt x="1092117" y="62754"/>
                    <a:pt x="1092117" y="48892"/>
                  </a:cubicBezTo>
                  <a:cubicBezTo>
                    <a:pt x="1092117" y="35030"/>
                    <a:pt x="1097175" y="23416"/>
                    <a:pt x="1107291" y="14050"/>
                  </a:cubicBezTo>
                  <a:cubicBezTo>
                    <a:pt x="1117407" y="4682"/>
                    <a:pt x="1130519" y="0"/>
                    <a:pt x="114662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401" dirty="0">
                <a:latin typeface="Helvetica" pitchFamily="2" charset="0"/>
              </a:endParaRPr>
            </a:p>
          </p:txBody>
        </p:sp>
        <p:sp>
          <p:nvSpPr>
            <p:cNvPr id="87" name="Freeform: Shape 86">
              <a:extLst>
                <a:ext uri="{FF2B5EF4-FFF2-40B4-BE49-F238E27FC236}">
                  <a16:creationId xmlns:a16="http://schemas.microsoft.com/office/drawing/2014/main" id="{151EA4D6-0BD0-46E8-8D7C-D6C1558F965A}"/>
                </a:ext>
              </a:extLst>
            </p:cNvPr>
            <p:cNvSpPr/>
            <p:nvPr/>
          </p:nvSpPr>
          <p:spPr>
            <a:xfrm>
              <a:off x="694913" y="16658089"/>
              <a:ext cx="1425893" cy="198041"/>
            </a:xfrm>
            <a:custGeom>
              <a:avLst/>
              <a:gdLst/>
              <a:ahLst/>
              <a:cxnLst/>
              <a:rect l="l" t="t" r="r" b="b"/>
              <a:pathLst>
                <a:path w="4743912" h="620888">
                  <a:moveTo>
                    <a:pt x="3834027" y="380925"/>
                  </a:moveTo>
                  <a:cubicBezTo>
                    <a:pt x="3813421" y="380925"/>
                    <a:pt x="3799278" y="384296"/>
                    <a:pt x="3791598" y="391040"/>
                  </a:cubicBezTo>
                  <a:cubicBezTo>
                    <a:pt x="3783917" y="397784"/>
                    <a:pt x="3780077" y="406214"/>
                    <a:pt x="3780077" y="416329"/>
                  </a:cubicBezTo>
                  <a:cubicBezTo>
                    <a:pt x="3780077" y="427569"/>
                    <a:pt x="3784480" y="436466"/>
                    <a:pt x="3793284" y="443023"/>
                  </a:cubicBezTo>
                  <a:cubicBezTo>
                    <a:pt x="3802088" y="449579"/>
                    <a:pt x="3814170" y="452857"/>
                    <a:pt x="3829531" y="452857"/>
                  </a:cubicBezTo>
                  <a:cubicBezTo>
                    <a:pt x="3844143" y="452857"/>
                    <a:pt x="3857255" y="449392"/>
                    <a:pt x="3868869" y="442461"/>
                  </a:cubicBezTo>
                  <a:cubicBezTo>
                    <a:pt x="3880483" y="435530"/>
                    <a:pt x="3888913" y="425321"/>
                    <a:pt x="3894158" y="411833"/>
                  </a:cubicBezTo>
                  <a:lnTo>
                    <a:pt x="3894158" y="380925"/>
                  </a:lnTo>
                  <a:close/>
                  <a:moveTo>
                    <a:pt x="1195602" y="380925"/>
                  </a:moveTo>
                  <a:cubicBezTo>
                    <a:pt x="1174996" y="380925"/>
                    <a:pt x="1160853" y="384296"/>
                    <a:pt x="1153173" y="391040"/>
                  </a:cubicBezTo>
                  <a:cubicBezTo>
                    <a:pt x="1145493" y="397784"/>
                    <a:pt x="1141653" y="406214"/>
                    <a:pt x="1141653" y="416329"/>
                  </a:cubicBezTo>
                  <a:cubicBezTo>
                    <a:pt x="1141653" y="427569"/>
                    <a:pt x="1146055" y="436466"/>
                    <a:pt x="1154859" y="443023"/>
                  </a:cubicBezTo>
                  <a:cubicBezTo>
                    <a:pt x="1163663" y="449579"/>
                    <a:pt x="1175746" y="452857"/>
                    <a:pt x="1191106" y="452857"/>
                  </a:cubicBezTo>
                  <a:cubicBezTo>
                    <a:pt x="1205718" y="452857"/>
                    <a:pt x="1218830" y="449392"/>
                    <a:pt x="1230445" y="442461"/>
                  </a:cubicBezTo>
                  <a:cubicBezTo>
                    <a:pt x="1242059" y="435530"/>
                    <a:pt x="1250488" y="425321"/>
                    <a:pt x="1255733" y="411833"/>
                  </a:cubicBezTo>
                  <a:lnTo>
                    <a:pt x="1255733" y="380925"/>
                  </a:lnTo>
                  <a:close/>
                  <a:moveTo>
                    <a:pt x="4203340" y="272463"/>
                  </a:moveTo>
                  <a:cubicBezTo>
                    <a:pt x="4187979" y="272463"/>
                    <a:pt x="4174305" y="275554"/>
                    <a:pt x="4162315" y="281736"/>
                  </a:cubicBezTo>
                  <a:cubicBezTo>
                    <a:pt x="4150327" y="287918"/>
                    <a:pt x="4140867" y="296535"/>
                    <a:pt x="4133936" y="307587"/>
                  </a:cubicBezTo>
                  <a:cubicBezTo>
                    <a:pt x="4127005" y="318639"/>
                    <a:pt x="4123539" y="331658"/>
                    <a:pt x="4123539" y="346644"/>
                  </a:cubicBezTo>
                  <a:cubicBezTo>
                    <a:pt x="4123539" y="361256"/>
                    <a:pt x="4127005" y="374181"/>
                    <a:pt x="4133936" y="385420"/>
                  </a:cubicBezTo>
                  <a:cubicBezTo>
                    <a:pt x="4140867" y="396660"/>
                    <a:pt x="4150327" y="405371"/>
                    <a:pt x="4162315" y="411552"/>
                  </a:cubicBezTo>
                  <a:cubicBezTo>
                    <a:pt x="4174305" y="417734"/>
                    <a:pt x="4187979" y="420825"/>
                    <a:pt x="4203340" y="420825"/>
                  </a:cubicBezTo>
                  <a:cubicBezTo>
                    <a:pt x="4218701" y="420825"/>
                    <a:pt x="4232375" y="417734"/>
                    <a:pt x="4244364" y="411552"/>
                  </a:cubicBezTo>
                  <a:cubicBezTo>
                    <a:pt x="4256353" y="405371"/>
                    <a:pt x="4265719" y="396660"/>
                    <a:pt x="4272463" y="385420"/>
                  </a:cubicBezTo>
                  <a:cubicBezTo>
                    <a:pt x="4279207" y="374181"/>
                    <a:pt x="4282579" y="361256"/>
                    <a:pt x="4282579" y="346644"/>
                  </a:cubicBezTo>
                  <a:cubicBezTo>
                    <a:pt x="4282579" y="331658"/>
                    <a:pt x="4279207" y="318639"/>
                    <a:pt x="4272463" y="307587"/>
                  </a:cubicBezTo>
                  <a:cubicBezTo>
                    <a:pt x="4265719" y="296535"/>
                    <a:pt x="4256353" y="287918"/>
                    <a:pt x="4244364" y="281736"/>
                  </a:cubicBezTo>
                  <a:cubicBezTo>
                    <a:pt x="4232375" y="275554"/>
                    <a:pt x="4218701" y="272463"/>
                    <a:pt x="4203340" y="272463"/>
                  </a:cubicBezTo>
                  <a:close/>
                  <a:moveTo>
                    <a:pt x="2715192" y="272463"/>
                  </a:moveTo>
                  <a:cubicBezTo>
                    <a:pt x="2700581" y="272463"/>
                    <a:pt x="2687467" y="275835"/>
                    <a:pt x="2675853" y="282579"/>
                  </a:cubicBezTo>
                  <a:cubicBezTo>
                    <a:pt x="2664239" y="289323"/>
                    <a:pt x="2654967" y="298876"/>
                    <a:pt x="2648036" y="311240"/>
                  </a:cubicBezTo>
                  <a:cubicBezTo>
                    <a:pt x="2641105" y="323603"/>
                    <a:pt x="2637639" y="338589"/>
                    <a:pt x="2637639" y="356198"/>
                  </a:cubicBezTo>
                  <a:cubicBezTo>
                    <a:pt x="2637639" y="373432"/>
                    <a:pt x="2641105" y="388324"/>
                    <a:pt x="2648036" y="400875"/>
                  </a:cubicBezTo>
                  <a:cubicBezTo>
                    <a:pt x="2654967" y="413426"/>
                    <a:pt x="2664239" y="423073"/>
                    <a:pt x="2675853" y="429816"/>
                  </a:cubicBezTo>
                  <a:cubicBezTo>
                    <a:pt x="2687467" y="436560"/>
                    <a:pt x="2700581" y="439932"/>
                    <a:pt x="2715192" y="439932"/>
                  </a:cubicBezTo>
                  <a:cubicBezTo>
                    <a:pt x="2729803" y="439932"/>
                    <a:pt x="2742916" y="436560"/>
                    <a:pt x="2754530" y="429816"/>
                  </a:cubicBezTo>
                  <a:cubicBezTo>
                    <a:pt x="2766144" y="423073"/>
                    <a:pt x="2775323" y="413426"/>
                    <a:pt x="2782067" y="400875"/>
                  </a:cubicBezTo>
                  <a:cubicBezTo>
                    <a:pt x="2788811" y="388324"/>
                    <a:pt x="2792183" y="373432"/>
                    <a:pt x="2792183" y="356198"/>
                  </a:cubicBezTo>
                  <a:cubicBezTo>
                    <a:pt x="2792183" y="338589"/>
                    <a:pt x="2788811" y="323603"/>
                    <a:pt x="2782067" y="311240"/>
                  </a:cubicBezTo>
                  <a:cubicBezTo>
                    <a:pt x="2775323" y="298876"/>
                    <a:pt x="2766144" y="289323"/>
                    <a:pt x="2754530" y="282579"/>
                  </a:cubicBezTo>
                  <a:cubicBezTo>
                    <a:pt x="2742916" y="275835"/>
                    <a:pt x="2729803" y="272463"/>
                    <a:pt x="2715192" y="272463"/>
                  </a:cubicBezTo>
                  <a:close/>
                  <a:moveTo>
                    <a:pt x="4587121" y="266844"/>
                  </a:moveTo>
                  <a:cubicBezTo>
                    <a:pt x="4572135" y="266844"/>
                    <a:pt x="4558929" y="270122"/>
                    <a:pt x="4547501" y="276678"/>
                  </a:cubicBezTo>
                  <a:cubicBezTo>
                    <a:pt x="4536075" y="283235"/>
                    <a:pt x="4527177" y="292414"/>
                    <a:pt x="4520808" y="304215"/>
                  </a:cubicBezTo>
                  <a:cubicBezTo>
                    <a:pt x="4517623" y="310116"/>
                    <a:pt x="4515235" y="316555"/>
                    <a:pt x="4513643" y="323533"/>
                  </a:cubicBezTo>
                  <a:lnTo>
                    <a:pt x="4512981" y="329785"/>
                  </a:lnTo>
                  <a:lnTo>
                    <a:pt x="4660783" y="329785"/>
                  </a:lnTo>
                  <a:lnTo>
                    <a:pt x="4660037" y="322901"/>
                  </a:lnTo>
                  <a:cubicBezTo>
                    <a:pt x="4658445" y="316063"/>
                    <a:pt x="4656057" y="309741"/>
                    <a:pt x="4652872" y="303934"/>
                  </a:cubicBezTo>
                  <a:cubicBezTo>
                    <a:pt x="4646503" y="292320"/>
                    <a:pt x="4637699" y="283235"/>
                    <a:pt x="4626459" y="276678"/>
                  </a:cubicBezTo>
                  <a:cubicBezTo>
                    <a:pt x="4615219" y="270122"/>
                    <a:pt x="4602107" y="266844"/>
                    <a:pt x="4587121" y="266844"/>
                  </a:cubicBezTo>
                  <a:close/>
                  <a:moveTo>
                    <a:pt x="495230" y="209369"/>
                  </a:moveTo>
                  <a:cubicBezTo>
                    <a:pt x="530720" y="209369"/>
                    <a:pt x="558937" y="217006"/>
                    <a:pt x="579883" y="232281"/>
                  </a:cubicBezTo>
                  <a:cubicBezTo>
                    <a:pt x="600829" y="247556"/>
                    <a:pt x="615876" y="270835"/>
                    <a:pt x="625022" y="302116"/>
                  </a:cubicBezTo>
                  <a:lnTo>
                    <a:pt x="549013" y="315836"/>
                  </a:lnTo>
                  <a:cubicBezTo>
                    <a:pt x="546452" y="300653"/>
                    <a:pt x="540644" y="289220"/>
                    <a:pt x="531589" y="281536"/>
                  </a:cubicBezTo>
                  <a:cubicBezTo>
                    <a:pt x="522533" y="273853"/>
                    <a:pt x="510780" y="270011"/>
                    <a:pt x="496328" y="270011"/>
                  </a:cubicBezTo>
                  <a:cubicBezTo>
                    <a:pt x="477120" y="270011"/>
                    <a:pt x="461799" y="276643"/>
                    <a:pt x="450366" y="289906"/>
                  </a:cubicBezTo>
                  <a:cubicBezTo>
                    <a:pt x="438932" y="303168"/>
                    <a:pt x="433215" y="325349"/>
                    <a:pt x="433215" y="356448"/>
                  </a:cubicBezTo>
                  <a:cubicBezTo>
                    <a:pt x="433215" y="391023"/>
                    <a:pt x="439024" y="415444"/>
                    <a:pt x="450640" y="429713"/>
                  </a:cubicBezTo>
                  <a:cubicBezTo>
                    <a:pt x="462256" y="443982"/>
                    <a:pt x="477852" y="451117"/>
                    <a:pt x="497426" y="451117"/>
                  </a:cubicBezTo>
                  <a:cubicBezTo>
                    <a:pt x="512060" y="451117"/>
                    <a:pt x="524043" y="446955"/>
                    <a:pt x="533372" y="438631"/>
                  </a:cubicBezTo>
                  <a:cubicBezTo>
                    <a:pt x="542702" y="430308"/>
                    <a:pt x="549287" y="415993"/>
                    <a:pt x="553129" y="395687"/>
                  </a:cubicBezTo>
                  <a:lnTo>
                    <a:pt x="628864" y="408584"/>
                  </a:lnTo>
                  <a:cubicBezTo>
                    <a:pt x="620998" y="443342"/>
                    <a:pt x="605906" y="469593"/>
                    <a:pt x="583588" y="487338"/>
                  </a:cubicBezTo>
                  <a:cubicBezTo>
                    <a:pt x="561270" y="505082"/>
                    <a:pt x="531360" y="513955"/>
                    <a:pt x="493858" y="513955"/>
                  </a:cubicBezTo>
                  <a:cubicBezTo>
                    <a:pt x="451235" y="513955"/>
                    <a:pt x="417254" y="500509"/>
                    <a:pt x="391918" y="473618"/>
                  </a:cubicBezTo>
                  <a:cubicBezTo>
                    <a:pt x="366582" y="446726"/>
                    <a:pt x="353913" y="409499"/>
                    <a:pt x="353913" y="361936"/>
                  </a:cubicBezTo>
                  <a:cubicBezTo>
                    <a:pt x="353913" y="313824"/>
                    <a:pt x="366627" y="276368"/>
                    <a:pt x="392055" y="249568"/>
                  </a:cubicBezTo>
                  <a:cubicBezTo>
                    <a:pt x="417483" y="222769"/>
                    <a:pt x="451875" y="209369"/>
                    <a:pt x="495230" y="209369"/>
                  </a:cubicBezTo>
                  <a:close/>
                  <a:moveTo>
                    <a:pt x="2056976" y="205026"/>
                  </a:moveTo>
                  <a:lnTo>
                    <a:pt x="2144644" y="205026"/>
                  </a:lnTo>
                  <a:lnTo>
                    <a:pt x="2144644" y="507369"/>
                  </a:lnTo>
                  <a:lnTo>
                    <a:pt x="2056976" y="507369"/>
                  </a:lnTo>
                  <a:close/>
                  <a:moveTo>
                    <a:pt x="4586559" y="200531"/>
                  </a:moveTo>
                  <a:cubicBezTo>
                    <a:pt x="4616157" y="200531"/>
                    <a:pt x="4642851" y="206806"/>
                    <a:pt x="4666641" y="219357"/>
                  </a:cubicBezTo>
                  <a:cubicBezTo>
                    <a:pt x="4690431" y="231908"/>
                    <a:pt x="4709257" y="249891"/>
                    <a:pt x="4723119" y="273306"/>
                  </a:cubicBezTo>
                  <a:cubicBezTo>
                    <a:pt x="4736981" y="296722"/>
                    <a:pt x="4743912" y="324727"/>
                    <a:pt x="4743912" y="357322"/>
                  </a:cubicBezTo>
                  <a:cubicBezTo>
                    <a:pt x="4743912" y="360694"/>
                    <a:pt x="4743725" y="364534"/>
                    <a:pt x="4743350" y="368842"/>
                  </a:cubicBezTo>
                  <a:cubicBezTo>
                    <a:pt x="4742975" y="373151"/>
                    <a:pt x="4742601" y="377178"/>
                    <a:pt x="4742226" y="380925"/>
                  </a:cubicBezTo>
                  <a:lnTo>
                    <a:pt x="4513771" y="380925"/>
                  </a:lnTo>
                  <a:lnTo>
                    <a:pt x="4513994" y="382821"/>
                  </a:lnTo>
                  <a:cubicBezTo>
                    <a:pt x="4515821" y="390080"/>
                    <a:pt x="4518560" y="396847"/>
                    <a:pt x="4522213" y="403123"/>
                  </a:cubicBezTo>
                  <a:cubicBezTo>
                    <a:pt x="4529519" y="415673"/>
                    <a:pt x="4539821" y="425227"/>
                    <a:pt x="4553121" y="431783"/>
                  </a:cubicBezTo>
                  <a:cubicBezTo>
                    <a:pt x="4566422" y="438340"/>
                    <a:pt x="4582063" y="441618"/>
                    <a:pt x="4600047" y="441618"/>
                  </a:cubicBezTo>
                  <a:cubicBezTo>
                    <a:pt x="4616157" y="441618"/>
                    <a:pt x="4630299" y="439183"/>
                    <a:pt x="4642475" y="434312"/>
                  </a:cubicBezTo>
                  <a:cubicBezTo>
                    <a:pt x="4654652" y="429442"/>
                    <a:pt x="4665797" y="422136"/>
                    <a:pt x="4675913" y="412395"/>
                  </a:cubicBezTo>
                  <a:lnTo>
                    <a:pt x="4722557" y="462973"/>
                  </a:lnTo>
                  <a:cubicBezTo>
                    <a:pt x="4708695" y="478708"/>
                    <a:pt x="4691274" y="490791"/>
                    <a:pt x="4670293" y="499220"/>
                  </a:cubicBezTo>
                  <a:cubicBezTo>
                    <a:pt x="4649313" y="507650"/>
                    <a:pt x="4625148" y="511865"/>
                    <a:pt x="4597799" y="511865"/>
                  </a:cubicBezTo>
                  <a:cubicBezTo>
                    <a:pt x="4563331" y="511865"/>
                    <a:pt x="4533078" y="505121"/>
                    <a:pt x="4507039" y="491634"/>
                  </a:cubicBezTo>
                  <a:cubicBezTo>
                    <a:pt x="4481001" y="478146"/>
                    <a:pt x="4460864" y="459695"/>
                    <a:pt x="4446627" y="436279"/>
                  </a:cubicBezTo>
                  <a:cubicBezTo>
                    <a:pt x="4432391" y="412864"/>
                    <a:pt x="4425273" y="386170"/>
                    <a:pt x="4425273" y="356198"/>
                  </a:cubicBezTo>
                  <a:cubicBezTo>
                    <a:pt x="4425273" y="325851"/>
                    <a:pt x="4432297" y="298970"/>
                    <a:pt x="4446347" y="275554"/>
                  </a:cubicBezTo>
                  <a:cubicBezTo>
                    <a:pt x="4460395" y="252139"/>
                    <a:pt x="4479597" y="233781"/>
                    <a:pt x="4503949" y="220481"/>
                  </a:cubicBezTo>
                  <a:cubicBezTo>
                    <a:pt x="4528301" y="207181"/>
                    <a:pt x="4555838" y="200531"/>
                    <a:pt x="4586559" y="200531"/>
                  </a:cubicBezTo>
                  <a:close/>
                  <a:moveTo>
                    <a:pt x="4185919" y="200531"/>
                  </a:moveTo>
                  <a:cubicBezTo>
                    <a:pt x="4211395" y="200531"/>
                    <a:pt x="4233874" y="205682"/>
                    <a:pt x="4253355" y="215985"/>
                  </a:cubicBezTo>
                  <a:cubicBezTo>
                    <a:pt x="4263097" y="221136"/>
                    <a:pt x="4271760" y="227693"/>
                    <a:pt x="4279347" y="235654"/>
                  </a:cubicBezTo>
                  <a:lnTo>
                    <a:pt x="4285950" y="243771"/>
                  </a:lnTo>
                  <a:lnTo>
                    <a:pt x="4285950" y="205026"/>
                  </a:lnTo>
                  <a:lnTo>
                    <a:pt x="4369123" y="205026"/>
                  </a:lnTo>
                  <a:lnTo>
                    <a:pt x="4369123" y="456791"/>
                  </a:lnTo>
                  <a:cubicBezTo>
                    <a:pt x="4369123" y="512989"/>
                    <a:pt x="4354511" y="554388"/>
                    <a:pt x="4325288" y="580988"/>
                  </a:cubicBezTo>
                  <a:cubicBezTo>
                    <a:pt x="4296065" y="607588"/>
                    <a:pt x="4254105" y="620888"/>
                    <a:pt x="4199406" y="620888"/>
                  </a:cubicBezTo>
                  <a:cubicBezTo>
                    <a:pt x="4170933" y="620888"/>
                    <a:pt x="4143489" y="617422"/>
                    <a:pt x="4117077" y="610491"/>
                  </a:cubicBezTo>
                  <a:cubicBezTo>
                    <a:pt x="4090664" y="603560"/>
                    <a:pt x="4068653" y="593164"/>
                    <a:pt x="4051045" y="579302"/>
                  </a:cubicBezTo>
                  <a:lnTo>
                    <a:pt x="4085887" y="516361"/>
                  </a:lnTo>
                  <a:cubicBezTo>
                    <a:pt x="4098625" y="526851"/>
                    <a:pt x="4114829" y="535187"/>
                    <a:pt x="4134498" y="541368"/>
                  </a:cubicBezTo>
                  <a:cubicBezTo>
                    <a:pt x="4154167" y="547550"/>
                    <a:pt x="4173555" y="550641"/>
                    <a:pt x="4192663" y="550641"/>
                  </a:cubicBezTo>
                  <a:cubicBezTo>
                    <a:pt x="4223759" y="550641"/>
                    <a:pt x="4246331" y="543710"/>
                    <a:pt x="4260381" y="529848"/>
                  </a:cubicBezTo>
                  <a:cubicBezTo>
                    <a:pt x="4274429" y="515986"/>
                    <a:pt x="4281455" y="495380"/>
                    <a:pt x="4281455" y="468031"/>
                  </a:cubicBezTo>
                  <a:lnTo>
                    <a:pt x="4281455" y="454541"/>
                  </a:lnTo>
                  <a:lnTo>
                    <a:pt x="4279347" y="457142"/>
                  </a:lnTo>
                  <a:cubicBezTo>
                    <a:pt x="4271760" y="465151"/>
                    <a:pt x="4263097" y="471777"/>
                    <a:pt x="4253355" y="477022"/>
                  </a:cubicBezTo>
                  <a:cubicBezTo>
                    <a:pt x="4233874" y="487513"/>
                    <a:pt x="4211395" y="492758"/>
                    <a:pt x="4185919" y="492758"/>
                  </a:cubicBezTo>
                  <a:cubicBezTo>
                    <a:pt x="4157819" y="492758"/>
                    <a:pt x="4132437" y="486670"/>
                    <a:pt x="4109771" y="474493"/>
                  </a:cubicBezTo>
                  <a:cubicBezTo>
                    <a:pt x="4087105" y="462317"/>
                    <a:pt x="4068934" y="445271"/>
                    <a:pt x="4055259" y="423354"/>
                  </a:cubicBezTo>
                  <a:cubicBezTo>
                    <a:pt x="4041585" y="401437"/>
                    <a:pt x="4034747" y="375867"/>
                    <a:pt x="4034747" y="346644"/>
                  </a:cubicBezTo>
                  <a:cubicBezTo>
                    <a:pt x="4034747" y="317047"/>
                    <a:pt x="4041585" y="291290"/>
                    <a:pt x="4055259" y="269373"/>
                  </a:cubicBezTo>
                  <a:cubicBezTo>
                    <a:pt x="4068934" y="247456"/>
                    <a:pt x="4087105" y="230503"/>
                    <a:pt x="4109771" y="218514"/>
                  </a:cubicBezTo>
                  <a:cubicBezTo>
                    <a:pt x="4132437" y="206525"/>
                    <a:pt x="4157819" y="200531"/>
                    <a:pt x="4185919" y="200531"/>
                  </a:cubicBezTo>
                  <a:close/>
                  <a:moveTo>
                    <a:pt x="3836275" y="200531"/>
                  </a:moveTo>
                  <a:cubicBezTo>
                    <a:pt x="3882357" y="200531"/>
                    <a:pt x="3918136" y="211396"/>
                    <a:pt x="3943612" y="233125"/>
                  </a:cubicBezTo>
                  <a:cubicBezTo>
                    <a:pt x="3969089" y="254855"/>
                    <a:pt x="3981826" y="288761"/>
                    <a:pt x="3981826" y="334843"/>
                  </a:cubicBezTo>
                  <a:lnTo>
                    <a:pt x="3981826" y="507369"/>
                  </a:lnTo>
                  <a:lnTo>
                    <a:pt x="3899778" y="507369"/>
                  </a:lnTo>
                  <a:lnTo>
                    <a:pt x="3899778" y="467293"/>
                  </a:lnTo>
                  <a:lnTo>
                    <a:pt x="3894158" y="478006"/>
                  </a:lnTo>
                  <a:cubicBezTo>
                    <a:pt x="3888351" y="485405"/>
                    <a:pt x="3881233" y="491634"/>
                    <a:pt x="3872803" y="496692"/>
                  </a:cubicBezTo>
                  <a:cubicBezTo>
                    <a:pt x="3855944" y="506807"/>
                    <a:pt x="3834215" y="511865"/>
                    <a:pt x="3807614" y="511865"/>
                  </a:cubicBezTo>
                  <a:cubicBezTo>
                    <a:pt x="3784011" y="511865"/>
                    <a:pt x="3763780" y="507837"/>
                    <a:pt x="3746921" y="499782"/>
                  </a:cubicBezTo>
                  <a:cubicBezTo>
                    <a:pt x="3730061" y="491727"/>
                    <a:pt x="3717136" y="480769"/>
                    <a:pt x="3708145" y="466907"/>
                  </a:cubicBezTo>
                  <a:cubicBezTo>
                    <a:pt x="3699153" y="453045"/>
                    <a:pt x="3694657" y="437497"/>
                    <a:pt x="3694657" y="420263"/>
                  </a:cubicBezTo>
                  <a:cubicBezTo>
                    <a:pt x="3694657" y="402280"/>
                    <a:pt x="3699059" y="386544"/>
                    <a:pt x="3707863" y="373057"/>
                  </a:cubicBezTo>
                  <a:cubicBezTo>
                    <a:pt x="3716668" y="359570"/>
                    <a:pt x="3730624" y="348986"/>
                    <a:pt x="3749731" y="341305"/>
                  </a:cubicBezTo>
                  <a:cubicBezTo>
                    <a:pt x="3768838" y="333625"/>
                    <a:pt x="3793752" y="329785"/>
                    <a:pt x="3824473" y="329785"/>
                  </a:cubicBezTo>
                  <a:lnTo>
                    <a:pt x="3894158" y="329785"/>
                  </a:lnTo>
                  <a:cubicBezTo>
                    <a:pt x="3894158" y="311052"/>
                    <a:pt x="3888445" y="296441"/>
                    <a:pt x="3877018" y="285951"/>
                  </a:cubicBezTo>
                  <a:cubicBezTo>
                    <a:pt x="3865591" y="275461"/>
                    <a:pt x="3848077" y="270216"/>
                    <a:pt x="3824473" y="270216"/>
                  </a:cubicBezTo>
                  <a:cubicBezTo>
                    <a:pt x="3808363" y="270216"/>
                    <a:pt x="3792535" y="272744"/>
                    <a:pt x="3776987" y="277802"/>
                  </a:cubicBezTo>
                  <a:cubicBezTo>
                    <a:pt x="3761439" y="282860"/>
                    <a:pt x="3748232" y="289697"/>
                    <a:pt x="3737367" y="298314"/>
                  </a:cubicBezTo>
                  <a:lnTo>
                    <a:pt x="3705897" y="237059"/>
                  </a:lnTo>
                  <a:cubicBezTo>
                    <a:pt x="3722381" y="225445"/>
                    <a:pt x="3742237" y="216453"/>
                    <a:pt x="3765466" y="210084"/>
                  </a:cubicBezTo>
                  <a:cubicBezTo>
                    <a:pt x="3788695" y="203715"/>
                    <a:pt x="3812297" y="200531"/>
                    <a:pt x="3836275" y="200531"/>
                  </a:cubicBezTo>
                  <a:close/>
                  <a:moveTo>
                    <a:pt x="3507567" y="200531"/>
                  </a:moveTo>
                  <a:cubicBezTo>
                    <a:pt x="3531545" y="200531"/>
                    <a:pt x="3552993" y="205307"/>
                    <a:pt x="3571913" y="214861"/>
                  </a:cubicBezTo>
                  <a:cubicBezTo>
                    <a:pt x="3590833" y="224415"/>
                    <a:pt x="3605725" y="239026"/>
                    <a:pt x="3616590" y="258695"/>
                  </a:cubicBezTo>
                  <a:cubicBezTo>
                    <a:pt x="3627455" y="278364"/>
                    <a:pt x="3632887" y="303559"/>
                    <a:pt x="3632887" y="334281"/>
                  </a:cubicBezTo>
                  <a:lnTo>
                    <a:pt x="3632887" y="507369"/>
                  </a:lnTo>
                  <a:lnTo>
                    <a:pt x="3545219" y="507369"/>
                  </a:lnTo>
                  <a:lnTo>
                    <a:pt x="3545219" y="347768"/>
                  </a:lnTo>
                  <a:cubicBezTo>
                    <a:pt x="3545219" y="323416"/>
                    <a:pt x="3539881" y="305433"/>
                    <a:pt x="3529203" y="293818"/>
                  </a:cubicBezTo>
                  <a:cubicBezTo>
                    <a:pt x="3518525" y="282204"/>
                    <a:pt x="3503446" y="276397"/>
                    <a:pt x="3483964" y="276397"/>
                  </a:cubicBezTo>
                  <a:cubicBezTo>
                    <a:pt x="3470102" y="276397"/>
                    <a:pt x="3457645" y="279301"/>
                    <a:pt x="3446593" y="285108"/>
                  </a:cubicBezTo>
                  <a:cubicBezTo>
                    <a:pt x="3435541" y="290915"/>
                    <a:pt x="3426923" y="299813"/>
                    <a:pt x="3420742" y="311802"/>
                  </a:cubicBezTo>
                  <a:cubicBezTo>
                    <a:pt x="3414560" y="323791"/>
                    <a:pt x="3411469" y="339151"/>
                    <a:pt x="3411469" y="357884"/>
                  </a:cubicBezTo>
                  <a:lnTo>
                    <a:pt x="3411469" y="507369"/>
                  </a:lnTo>
                  <a:lnTo>
                    <a:pt x="3323801" y="507369"/>
                  </a:lnTo>
                  <a:lnTo>
                    <a:pt x="3323801" y="205026"/>
                  </a:lnTo>
                  <a:lnTo>
                    <a:pt x="3407535" y="205026"/>
                  </a:lnTo>
                  <a:lnTo>
                    <a:pt x="3407535" y="242156"/>
                  </a:lnTo>
                  <a:lnTo>
                    <a:pt x="3411610" y="236638"/>
                  </a:lnTo>
                  <a:cubicBezTo>
                    <a:pt x="3419384" y="228864"/>
                    <a:pt x="3428329" y="222260"/>
                    <a:pt x="3438444" y="216828"/>
                  </a:cubicBezTo>
                  <a:cubicBezTo>
                    <a:pt x="3458675" y="205963"/>
                    <a:pt x="3481716" y="200531"/>
                    <a:pt x="3507567" y="200531"/>
                  </a:cubicBezTo>
                  <a:close/>
                  <a:moveTo>
                    <a:pt x="3126567" y="200531"/>
                  </a:moveTo>
                  <a:cubicBezTo>
                    <a:pt x="3150545" y="200531"/>
                    <a:pt x="3171993" y="205307"/>
                    <a:pt x="3190913" y="214861"/>
                  </a:cubicBezTo>
                  <a:cubicBezTo>
                    <a:pt x="3209833" y="224415"/>
                    <a:pt x="3224725" y="239026"/>
                    <a:pt x="3235590" y="258695"/>
                  </a:cubicBezTo>
                  <a:cubicBezTo>
                    <a:pt x="3246455" y="278364"/>
                    <a:pt x="3251887" y="303559"/>
                    <a:pt x="3251887" y="334281"/>
                  </a:cubicBezTo>
                  <a:lnTo>
                    <a:pt x="3251887" y="507369"/>
                  </a:lnTo>
                  <a:lnTo>
                    <a:pt x="3164219" y="507369"/>
                  </a:lnTo>
                  <a:lnTo>
                    <a:pt x="3164219" y="347768"/>
                  </a:lnTo>
                  <a:cubicBezTo>
                    <a:pt x="3164219" y="323416"/>
                    <a:pt x="3158881" y="305433"/>
                    <a:pt x="3148203" y="293818"/>
                  </a:cubicBezTo>
                  <a:cubicBezTo>
                    <a:pt x="3137525" y="282204"/>
                    <a:pt x="3122446" y="276397"/>
                    <a:pt x="3102964" y="276397"/>
                  </a:cubicBezTo>
                  <a:cubicBezTo>
                    <a:pt x="3089102" y="276397"/>
                    <a:pt x="3076645" y="279301"/>
                    <a:pt x="3065593" y="285108"/>
                  </a:cubicBezTo>
                  <a:cubicBezTo>
                    <a:pt x="3054541" y="290915"/>
                    <a:pt x="3045923" y="299813"/>
                    <a:pt x="3039742" y="311802"/>
                  </a:cubicBezTo>
                  <a:cubicBezTo>
                    <a:pt x="3033560" y="323791"/>
                    <a:pt x="3030469" y="339151"/>
                    <a:pt x="3030469" y="357884"/>
                  </a:cubicBezTo>
                  <a:lnTo>
                    <a:pt x="3030469" y="507369"/>
                  </a:lnTo>
                  <a:lnTo>
                    <a:pt x="2942801" y="507369"/>
                  </a:lnTo>
                  <a:lnTo>
                    <a:pt x="2942801" y="205026"/>
                  </a:lnTo>
                  <a:lnTo>
                    <a:pt x="3026535" y="205026"/>
                  </a:lnTo>
                  <a:lnTo>
                    <a:pt x="3026535" y="242157"/>
                  </a:lnTo>
                  <a:lnTo>
                    <a:pt x="3030610" y="236638"/>
                  </a:lnTo>
                  <a:cubicBezTo>
                    <a:pt x="3038384" y="228864"/>
                    <a:pt x="3047329" y="222260"/>
                    <a:pt x="3057444" y="216828"/>
                  </a:cubicBezTo>
                  <a:cubicBezTo>
                    <a:pt x="3077675" y="205963"/>
                    <a:pt x="3100716" y="200531"/>
                    <a:pt x="3126567" y="200531"/>
                  </a:cubicBezTo>
                  <a:close/>
                  <a:moveTo>
                    <a:pt x="2715192" y="200531"/>
                  </a:moveTo>
                  <a:cubicBezTo>
                    <a:pt x="2747037" y="200531"/>
                    <a:pt x="2775511" y="207181"/>
                    <a:pt x="2800612" y="220481"/>
                  </a:cubicBezTo>
                  <a:cubicBezTo>
                    <a:pt x="2825713" y="233781"/>
                    <a:pt x="2845383" y="252045"/>
                    <a:pt x="2859619" y="275273"/>
                  </a:cubicBezTo>
                  <a:cubicBezTo>
                    <a:pt x="2873856" y="298502"/>
                    <a:pt x="2880974" y="325476"/>
                    <a:pt x="2880974" y="356198"/>
                  </a:cubicBezTo>
                  <a:cubicBezTo>
                    <a:pt x="2880974" y="386170"/>
                    <a:pt x="2873856" y="412864"/>
                    <a:pt x="2859619" y="436279"/>
                  </a:cubicBezTo>
                  <a:cubicBezTo>
                    <a:pt x="2845383" y="459695"/>
                    <a:pt x="2825713" y="478146"/>
                    <a:pt x="2800612" y="491634"/>
                  </a:cubicBezTo>
                  <a:cubicBezTo>
                    <a:pt x="2775511" y="505121"/>
                    <a:pt x="2747037" y="511865"/>
                    <a:pt x="2715192" y="511865"/>
                  </a:cubicBezTo>
                  <a:cubicBezTo>
                    <a:pt x="2682972" y="511865"/>
                    <a:pt x="2654405" y="505121"/>
                    <a:pt x="2629491" y="491634"/>
                  </a:cubicBezTo>
                  <a:cubicBezTo>
                    <a:pt x="2604577" y="478146"/>
                    <a:pt x="2584907" y="459695"/>
                    <a:pt x="2570483" y="436279"/>
                  </a:cubicBezTo>
                  <a:cubicBezTo>
                    <a:pt x="2556059" y="412864"/>
                    <a:pt x="2548847" y="386170"/>
                    <a:pt x="2548847" y="356198"/>
                  </a:cubicBezTo>
                  <a:cubicBezTo>
                    <a:pt x="2548847" y="325851"/>
                    <a:pt x="2556059" y="298970"/>
                    <a:pt x="2570483" y="275554"/>
                  </a:cubicBezTo>
                  <a:cubicBezTo>
                    <a:pt x="2584907" y="252139"/>
                    <a:pt x="2604577" y="233781"/>
                    <a:pt x="2629491" y="220481"/>
                  </a:cubicBezTo>
                  <a:cubicBezTo>
                    <a:pt x="2654405" y="207181"/>
                    <a:pt x="2682972" y="200531"/>
                    <a:pt x="2715192" y="200531"/>
                  </a:cubicBezTo>
                  <a:close/>
                  <a:moveTo>
                    <a:pt x="1602567" y="200531"/>
                  </a:moveTo>
                  <a:cubicBezTo>
                    <a:pt x="1626545" y="200531"/>
                    <a:pt x="1647994" y="205307"/>
                    <a:pt x="1666913" y="214861"/>
                  </a:cubicBezTo>
                  <a:cubicBezTo>
                    <a:pt x="1685833" y="224415"/>
                    <a:pt x="1700726" y="239026"/>
                    <a:pt x="1711590" y="258695"/>
                  </a:cubicBezTo>
                  <a:cubicBezTo>
                    <a:pt x="1722455" y="278364"/>
                    <a:pt x="1727888" y="303559"/>
                    <a:pt x="1727888" y="334281"/>
                  </a:cubicBezTo>
                  <a:lnTo>
                    <a:pt x="1727888" y="507369"/>
                  </a:lnTo>
                  <a:lnTo>
                    <a:pt x="1640220" y="507369"/>
                  </a:lnTo>
                  <a:lnTo>
                    <a:pt x="1640220" y="347768"/>
                  </a:lnTo>
                  <a:cubicBezTo>
                    <a:pt x="1640220" y="323416"/>
                    <a:pt x="1634881" y="305433"/>
                    <a:pt x="1624203" y="293818"/>
                  </a:cubicBezTo>
                  <a:cubicBezTo>
                    <a:pt x="1613526" y="282204"/>
                    <a:pt x="1598446" y="276397"/>
                    <a:pt x="1578964" y="276397"/>
                  </a:cubicBezTo>
                  <a:cubicBezTo>
                    <a:pt x="1565102" y="276397"/>
                    <a:pt x="1552645" y="279301"/>
                    <a:pt x="1541593" y="285108"/>
                  </a:cubicBezTo>
                  <a:cubicBezTo>
                    <a:pt x="1530541" y="290915"/>
                    <a:pt x="1521924" y="299813"/>
                    <a:pt x="1515742" y="311802"/>
                  </a:cubicBezTo>
                  <a:cubicBezTo>
                    <a:pt x="1509560" y="323791"/>
                    <a:pt x="1506470" y="339151"/>
                    <a:pt x="1506470" y="357884"/>
                  </a:cubicBezTo>
                  <a:lnTo>
                    <a:pt x="1506470" y="507369"/>
                  </a:lnTo>
                  <a:lnTo>
                    <a:pt x="1418801" y="507369"/>
                  </a:lnTo>
                  <a:lnTo>
                    <a:pt x="1418801" y="205026"/>
                  </a:lnTo>
                  <a:lnTo>
                    <a:pt x="1502536" y="205026"/>
                  </a:lnTo>
                  <a:lnTo>
                    <a:pt x="1502536" y="242157"/>
                  </a:lnTo>
                  <a:lnTo>
                    <a:pt x="1506610" y="236638"/>
                  </a:lnTo>
                  <a:cubicBezTo>
                    <a:pt x="1514384" y="228864"/>
                    <a:pt x="1523329" y="222260"/>
                    <a:pt x="1533444" y="216828"/>
                  </a:cubicBezTo>
                  <a:cubicBezTo>
                    <a:pt x="1553675" y="205963"/>
                    <a:pt x="1576716" y="200531"/>
                    <a:pt x="1602567" y="200531"/>
                  </a:cubicBezTo>
                  <a:close/>
                  <a:moveTo>
                    <a:pt x="1197850" y="200531"/>
                  </a:moveTo>
                  <a:cubicBezTo>
                    <a:pt x="1243932" y="200531"/>
                    <a:pt x="1279711" y="211396"/>
                    <a:pt x="1305187" y="233125"/>
                  </a:cubicBezTo>
                  <a:cubicBezTo>
                    <a:pt x="1330663" y="254855"/>
                    <a:pt x="1343402" y="288761"/>
                    <a:pt x="1343402" y="334843"/>
                  </a:cubicBezTo>
                  <a:lnTo>
                    <a:pt x="1343402" y="507369"/>
                  </a:lnTo>
                  <a:lnTo>
                    <a:pt x="1261353" y="507369"/>
                  </a:lnTo>
                  <a:lnTo>
                    <a:pt x="1261353" y="467293"/>
                  </a:lnTo>
                  <a:lnTo>
                    <a:pt x="1255734" y="478006"/>
                  </a:lnTo>
                  <a:cubicBezTo>
                    <a:pt x="1249926" y="485405"/>
                    <a:pt x="1242808" y="491634"/>
                    <a:pt x="1234378" y="496692"/>
                  </a:cubicBezTo>
                  <a:cubicBezTo>
                    <a:pt x="1217519" y="506807"/>
                    <a:pt x="1195789" y="511865"/>
                    <a:pt x="1169189" y="511865"/>
                  </a:cubicBezTo>
                  <a:cubicBezTo>
                    <a:pt x="1145586" y="511865"/>
                    <a:pt x="1125355" y="507837"/>
                    <a:pt x="1108496" y="499782"/>
                  </a:cubicBezTo>
                  <a:cubicBezTo>
                    <a:pt x="1091637" y="491727"/>
                    <a:pt x="1078711" y="480769"/>
                    <a:pt x="1069720" y="466907"/>
                  </a:cubicBezTo>
                  <a:cubicBezTo>
                    <a:pt x="1060728" y="453045"/>
                    <a:pt x="1056232" y="437497"/>
                    <a:pt x="1056232" y="420263"/>
                  </a:cubicBezTo>
                  <a:cubicBezTo>
                    <a:pt x="1056232" y="402280"/>
                    <a:pt x="1060634" y="386544"/>
                    <a:pt x="1069439" y="373057"/>
                  </a:cubicBezTo>
                  <a:cubicBezTo>
                    <a:pt x="1078243" y="359570"/>
                    <a:pt x="1092199" y="348986"/>
                    <a:pt x="1111306" y="341305"/>
                  </a:cubicBezTo>
                  <a:cubicBezTo>
                    <a:pt x="1130413" y="333625"/>
                    <a:pt x="1155327" y="329785"/>
                    <a:pt x="1186049" y="329785"/>
                  </a:cubicBezTo>
                  <a:lnTo>
                    <a:pt x="1255733" y="329785"/>
                  </a:lnTo>
                  <a:cubicBezTo>
                    <a:pt x="1255733" y="311052"/>
                    <a:pt x="1250020" y="296441"/>
                    <a:pt x="1238593" y="285951"/>
                  </a:cubicBezTo>
                  <a:cubicBezTo>
                    <a:pt x="1227166" y="275461"/>
                    <a:pt x="1209652" y="270216"/>
                    <a:pt x="1186049" y="270216"/>
                  </a:cubicBezTo>
                  <a:cubicBezTo>
                    <a:pt x="1169939" y="270216"/>
                    <a:pt x="1154110" y="272744"/>
                    <a:pt x="1138562" y="277802"/>
                  </a:cubicBezTo>
                  <a:cubicBezTo>
                    <a:pt x="1123014" y="282860"/>
                    <a:pt x="1109807" y="289697"/>
                    <a:pt x="1098942" y="298314"/>
                  </a:cubicBezTo>
                  <a:lnTo>
                    <a:pt x="1067472" y="237059"/>
                  </a:lnTo>
                  <a:cubicBezTo>
                    <a:pt x="1083956" y="225445"/>
                    <a:pt x="1103813" y="216453"/>
                    <a:pt x="1127041" y="210084"/>
                  </a:cubicBezTo>
                  <a:cubicBezTo>
                    <a:pt x="1150269" y="203715"/>
                    <a:pt x="1173872" y="200531"/>
                    <a:pt x="1197850" y="200531"/>
                  </a:cubicBezTo>
                  <a:close/>
                  <a:moveTo>
                    <a:pt x="1820004" y="138151"/>
                  </a:moveTo>
                  <a:lnTo>
                    <a:pt x="1907672" y="138151"/>
                  </a:lnTo>
                  <a:lnTo>
                    <a:pt x="1907672" y="211770"/>
                  </a:lnTo>
                  <a:lnTo>
                    <a:pt x="1982977" y="211770"/>
                  </a:lnTo>
                  <a:lnTo>
                    <a:pt x="1982977" y="279207"/>
                  </a:lnTo>
                  <a:lnTo>
                    <a:pt x="1907672" y="279207"/>
                  </a:lnTo>
                  <a:lnTo>
                    <a:pt x="1907672" y="402280"/>
                  </a:lnTo>
                  <a:cubicBezTo>
                    <a:pt x="1907672" y="415018"/>
                    <a:pt x="1911044" y="424852"/>
                    <a:pt x="1917788" y="431783"/>
                  </a:cubicBezTo>
                  <a:cubicBezTo>
                    <a:pt x="1924531" y="438714"/>
                    <a:pt x="1933710" y="442180"/>
                    <a:pt x="1945324" y="442180"/>
                  </a:cubicBezTo>
                  <a:cubicBezTo>
                    <a:pt x="1959186" y="442180"/>
                    <a:pt x="1970988" y="438433"/>
                    <a:pt x="1980729" y="430940"/>
                  </a:cubicBezTo>
                  <a:lnTo>
                    <a:pt x="2004332" y="492758"/>
                  </a:lnTo>
                  <a:cubicBezTo>
                    <a:pt x="1995340" y="499127"/>
                    <a:pt x="1984569" y="503904"/>
                    <a:pt x="1972018" y="507088"/>
                  </a:cubicBezTo>
                  <a:cubicBezTo>
                    <a:pt x="1959467" y="510273"/>
                    <a:pt x="1946448" y="511865"/>
                    <a:pt x="1932961" y="511865"/>
                  </a:cubicBezTo>
                  <a:cubicBezTo>
                    <a:pt x="1897369" y="511865"/>
                    <a:pt x="1869645" y="502780"/>
                    <a:pt x="1849789" y="484609"/>
                  </a:cubicBezTo>
                  <a:cubicBezTo>
                    <a:pt x="1829932" y="466438"/>
                    <a:pt x="1820004" y="439370"/>
                    <a:pt x="1820004" y="403404"/>
                  </a:cubicBezTo>
                  <a:lnTo>
                    <a:pt x="1820004" y="279207"/>
                  </a:lnTo>
                  <a:lnTo>
                    <a:pt x="1773360" y="279207"/>
                  </a:lnTo>
                  <a:lnTo>
                    <a:pt x="1773360" y="211770"/>
                  </a:lnTo>
                  <a:lnTo>
                    <a:pt x="1820004" y="211770"/>
                  </a:lnTo>
                  <a:close/>
                  <a:moveTo>
                    <a:pt x="0" y="105096"/>
                  </a:moveTo>
                  <a:lnTo>
                    <a:pt x="298275" y="105096"/>
                  </a:lnTo>
                  <a:lnTo>
                    <a:pt x="298275" y="173148"/>
                  </a:lnTo>
                  <a:lnTo>
                    <a:pt x="81223" y="173148"/>
                  </a:lnTo>
                  <a:lnTo>
                    <a:pt x="81223" y="262328"/>
                  </a:lnTo>
                  <a:lnTo>
                    <a:pt x="283183" y="262328"/>
                  </a:lnTo>
                  <a:lnTo>
                    <a:pt x="283183" y="330105"/>
                  </a:lnTo>
                  <a:lnTo>
                    <a:pt x="81223" y="330105"/>
                  </a:lnTo>
                  <a:lnTo>
                    <a:pt x="81223" y="439592"/>
                  </a:lnTo>
                  <a:lnTo>
                    <a:pt x="305958" y="439592"/>
                  </a:lnTo>
                  <a:lnTo>
                    <a:pt x="305958" y="507369"/>
                  </a:lnTo>
                  <a:lnTo>
                    <a:pt x="0" y="507369"/>
                  </a:lnTo>
                  <a:close/>
                  <a:moveTo>
                    <a:pt x="2399876" y="90384"/>
                  </a:moveTo>
                  <a:lnTo>
                    <a:pt x="2487544" y="90384"/>
                  </a:lnTo>
                  <a:lnTo>
                    <a:pt x="2487544" y="507369"/>
                  </a:lnTo>
                  <a:lnTo>
                    <a:pt x="2399876" y="507369"/>
                  </a:lnTo>
                  <a:close/>
                  <a:moveTo>
                    <a:pt x="2228426" y="90384"/>
                  </a:moveTo>
                  <a:lnTo>
                    <a:pt x="2316094" y="90384"/>
                  </a:lnTo>
                  <a:lnTo>
                    <a:pt x="2316094" y="507369"/>
                  </a:lnTo>
                  <a:lnTo>
                    <a:pt x="2228426" y="507369"/>
                  </a:lnTo>
                  <a:close/>
                  <a:moveTo>
                    <a:pt x="685376" y="90384"/>
                  </a:moveTo>
                  <a:lnTo>
                    <a:pt x="773045" y="90384"/>
                  </a:lnTo>
                  <a:lnTo>
                    <a:pt x="773045" y="236828"/>
                  </a:lnTo>
                  <a:lnTo>
                    <a:pt x="773185" y="236638"/>
                  </a:lnTo>
                  <a:cubicBezTo>
                    <a:pt x="780959" y="228864"/>
                    <a:pt x="789904" y="222260"/>
                    <a:pt x="800019" y="216828"/>
                  </a:cubicBezTo>
                  <a:cubicBezTo>
                    <a:pt x="820250" y="205963"/>
                    <a:pt x="843291" y="200531"/>
                    <a:pt x="869142" y="200531"/>
                  </a:cubicBezTo>
                  <a:cubicBezTo>
                    <a:pt x="893120" y="200531"/>
                    <a:pt x="914569" y="205307"/>
                    <a:pt x="933488" y="214861"/>
                  </a:cubicBezTo>
                  <a:cubicBezTo>
                    <a:pt x="952408" y="224415"/>
                    <a:pt x="967301" y="239026"/>
                    <a:pt x="978165" y="258695"/>
                  </a:cubicBezTo>
                  <a:cubicBezTo>
                    <a:pt x="989030" y="278364"/>
                    <a:pt x="994463" y="303559"/>
                    <a:pt x="994463" y="334281"/>
                  </a:cubicBezTo>
                  <a:lnTo>
                    <a:pt x="994463" y="507369"/>
                  </a:lnTo>
                  <a:lnTo>
                    <a:pt x="906795" y="507369"/>
                  </a:lnTo>
                  <a:lnTo>
                    <a:pt x="906795" y="347768"/>
                  </a:lnTo>
                  <a:cubicBezTo>
                    <a:pt x="906795" y="323416"/>
                    <a:pt x="901456" y="305433"/>
                    <a:pt x="890778" y="293818"/>
                  </a:cubicBezTo>
                  <a:cubicBezTo>
                    <a:pt x="880101" y="282204"/>
                    <a:pt x="865021" y="276397"/>
                    <a:pt x="845539" y="276397"/>
                  </a:cubicBezTo>
                  <a:cubicBezTo>
                    <a:pt x="831677" y="276397"/>
                    <a:pt x="819220" y="279301"/>
                    <a:pt x="808168" y="285108"/>
                  </a:cubicBezTo>
                  <a:cubicBezTo>
                    <a:pt x="797116" y="290915"/>
                    <a:pt x="788499" y="299813"/>
                    <a:pt x="782317" y="311802"/>
                  </a:cubicBezTo>
                  <a:cubicBezTo>
                    <a:pt x="776135" y="323791"/>
                    <a:pt x="773045" y="339151"/>
                    <a:pt x="773045" y="357884"/>
                  </a:cubicBezTo>
                  <a:lnTo>
                    <a:pt x="773045" y="507369"/>
                  </a:lnTo>
                  <a:lnTo>
                    <a:pt x="685376" y="507369"/>
                  </a:lnTo>
                  <a:close/>
                  <a:moveTo>
                    <a:pt x="2100810" y="65095"/>
                  </a:moveTo>
                  <a:cubicBezTo>
                    <a:pt x="2116920" y="65095"/>
                    <a:pt x="2130033" y="69497"/>
                    <a:pt x="2140149" y="78301"/>
                  </a:cubicBezTo>
                  <a:cubicBezTo>
                    <a:pt x="2150264" y="87105"/>
                    <a:pt x="2155322" y="98438"/>
                    <a:pt x="2155322" y="112301"/>
                  </a:cubicBezTo>
                  <a:cubicBezTo>
                    <a:pt x="2155322" y="126912"/>
                    <a:pt x="2150358" y="138994"/>
                    <a:pt x="2140430" y="148548"/>
                  </a:cubicBezTo>
                  <a:cubicBezTo>
                    <a:pt x="2130501" y="158102"/>
                    <a:pt x="2117295" y="162878"/>
                    <a:pt x="2100810" y="162878"/>
                  </a:cubicBezTo>
                  <a:cubicBezTo>
                    <a:pt x="2084701" y="162878"/>
                    <a:pt x="2071588" y="158195"/>
                    <a:pt x="2061472" y="148829"/>
                  </a:cubicBezTo>
                  <a:cubicBezTo>
                    <a:pt x="2051357" y="139463"/>
                    <a:pt x="2046299" y="127849"/>
                    <a:pt x="2046299" y="113986"/>
                  </a:cubicBezTo>
                  <a:cubicBezTo>
                    <a:pt x="2046299" y="100124"/>
                    <a:pt x="2051357" y="88510"/>
                    <a:pt x="2061472" y="79144"/>
                  </a:cubicBezTo>
                  <a:cubicBezTo>
                    <a:pt x="2071588" y="69778"/>
                    <a:pt x="2084701" y="65095"/>
                    <a:pt x="2100810" y="65095"/>
                  </a:cubicBezTo>
                  <a:close/>
                  <a:moveTo>
                    <a:pt x="141043" y="0"/>
                  </a:moveTo>
                  <a:lnTo>
                    <a:pt x="227479" y="0"/>
                  </a:lnTo>
                  <a:lnTo>
                    <a:pt x="152019" y="82046"/>
                  </a:lnTo>
                  <a:lnTo>
                    <a:pt x="103175" y="8204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28700" dirty="0">
                <a:latin typeface="Helvetica" pitchFamily="2" charset="0"/>
              </a:endParaRPr>
            </a:p>
          </p:txBody>
        </p:sp>
        <p:grpSp>
          <p:nvGrpSpPr>
            <p:cNvPr id="88" name="Group 87">
              <a:extLst>
                <a:ext uri="{FF2B5EF4-FFF2-40B4-BE49-F238E27FC236}">
                  <a16:creationId xmlns:a16="http://schemas.microsoft.com/office/drawing/2014/main" id="{98C487B0-9CE6-4AE5-8AA3-E6C65179DEC5}"/>
                </a:ext>
              </a:extLst>
            </p:cNvPr>
            <p:cNvGrpSpPr/>
            <p:nvPr/>
          </p:nvGrpSpPr>
          <p:grpSpPr>
            <a:xfrm>
              <a:off x="4656164" y="16156000"/>
              <a:ext cx="1982289" cy="1771649"/>
              <a:chOff x="18967742" y="11059929"/>
              <a:chExt cx="6595031" cy="5554379"/>
            </a:xfrm>
          </p:grpSpPr>
          <p:pic>
            <p:nvPicPr>
              <p:cNvPr id="89" name="Picture 88">
                <a:extLst>
                  <a:ext uri="{FF2B5EF4-FFF2-40B4-BE49-F238E27FC236}">
                    <a16:creationId xmlns:a16="http://schemas.microsoft.com/office/drawing/2014/main" id="{03CFCB98-3777-487C-BF7B-EDC939486394}"/>
                  </a:ext>
                </a:extLst>
              </p:cNvPr>
              <p:cNvPicPr>
                <a:picLocks noChangeAspect="1"/>
              </p:cNvPicPr>
              <p:nvPr/>
            </p:nvPicPr>
            <p:blipFill>
              <a:blip r:embed="rId23"/>
              <a:stretch>
                <a:fillRect/>
              </a:stretch>
            </p:blipFill>
            <p:spPr>
              <a:xfrm>
                <a:off x="22842471" y="13664408"/>
                <a:ext cx="2720302" cy="2720300"/>
              </a:xfrm>
              <a:prstGeom prst="rect">
                <a:avLst/>
              </a:prstGeom>
            </p:spPr>
          </p:pic>
          <p:grpSp>
            <p:nvGrpSpPr>
              <p:cNvPr id="90" name="Group 89">
                <a:extLst>
                  <a:ext uri="{FF2B5EF4-FFF2-40B4-BE49-F238E27FC236}">
                    <a16:creationId xmlns:a16="http://schemas.microsoft.com/office/drawing/2014/main" id="{653AB505-AFAC-4588-8D8A-0629B77A196F}"/>
                  </a:ext>
                </a:extLst>
              </p:cNvPr>
              <p:cNvGrpSpPr/>
              <p:nvPr/>
            </p:nvGrpSpPr>
            <p:grpSpPr>
              <a:xfrm>
                <a:off x="18967742" y="14221462"/>
                <a:ext cx="2109990" cy="2392846"/>
                <a:chOff x="18292819" y="10723970"/>
                <a:chExt cx="4417401" cy="5009579"/>
              </a:xfrm>
            </p:grpSpPr>
            <p:pic>
              <p:nvPicPr>
                <p:cNvPr id="94" name="Picture 93" descr="A picture containing text, aircraft, vector graphics&#10;&#10;Description automatically generated">
                  <a:extLst>
                    <a:ext uri="{FF2B5EF4-FFF2-40B4-BE49-F238E27FC236}">
                      <a16:creationId xmlns:a16="http://schemas.microsoft.com/office/drawing/2014/main" id="{98A78669-8B3F-4DFA-BB6A-0D58275CEB2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418489" y="10723970"/>
                  <a:ext cx="2841414" cy="2841414"/>
                </a:xfrm>
                <a:prstGeom prst="rect">
                  <a:avLst/>
                </a:prstGeom>
              </p:spPr>
            </p:pic>
            <p:pic>
              <p:nvPicPr>
                <p:cNvPr id="95" name="Picture 94" descr="A picture containing text, aircraft, vector graphics&#10;&#10;Description automatically generated">
                  <a:extLst>
                    <a:ext uri="{FF2B5EF4-FFF2-40B4-BE49-F238E27FC236}">
                      <a16:creationId xmlns:a16="http://schemas.microsoft.com/office/drawing/2014/main" id="{5188133B-60E5-4BA2-86D2-7842785666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8292819" y="13273550"/>
                  <a:ext cx="2453858" cy="2453858"/>
                </a:xfrm>
                <a:prstGeom prst="rect">
                  <a:avLst/>
                </a:prstGeom>
              </p:spPr>
            </p:pic>
            <p:pic>
              <p:nvPicPr>
                <p:cNvPr id="96" name="Picture 95" descr="A picture containing text, aircraft, vector graphics&#10;&#10;Description automatically generated">
                  <a:extLst>
                    <a:ext uri="{FF2B5EF4-FFF2-40B4-BE49-F238E27FC236}">
                      <a16:creationId xmlns:a16="http://schemas.microsoft.com/office/drawing/2014/main" id="{5946D0F6-E3AF-47D2-9AFF-57DDEBCDAA6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151984" y="14175313"/>
                  <a:ext cx="1558236" cy="1558236"/>
                </a:xfrm>
                <a:prstGeom prst="rect">
                  <a:avLst/>
                </a:prstGeom>
              </p:spPr>
            </p:pic>
          </p:grpSp>
          <p:pic>
            <p:nvPicPr>
              <p:cNvPr id="91" name="Picture 90">
                <a:extLst>
                  <a:ext uri="{FF2B5EF4-FFF2-40B4-BE49-F238E27FC236}">
                    <a16:creationId xmlns:a16="http://schemas.microsoft.com/office/drawing/2014/main" id="{9290A4C8-8216-4244-BB79-3C4FE63ADD01}"/>
                  </a:ext>
                </a:extLst>
              </p:cNvPr>
              <p:cNvPicPr>
                <a:picLocks noChangeAspect="1"/>
              </p:cNvPicPr>
              <p:nvPr/>
            </p:nvPicPr>
            <p:blipFill>
              <a:blip r:embed="rId27"/>
              <a:stretch>
                <a:fillRect/>
              </a:stretch>
            </p:blipFill>
            <p:spPr>
              <a:xfrm>
                <a:off x="20894040" y="11059929"/>
                <a:ext cx="2076282" cy="2076282"/>
              </a:xfrm>
              <a:prstGeom prst="rect">
                <a:avLst/>
              </a:prstGeom>
            </p:spPr>
          </p:pic>
          <p:sp>
            <p:nvSpPr>
              <p:cNvPr id="92" name="Arc 91">
                <a:extLst>
                  <a:ext uri="{FF2B5EF4-FFF2-40B4-BE49-F238E27FC236}">
                    <a16:creationId xmlns:a16="http://schemas.microsoft.com/office/drawing/2014/main" id="{0E25821C-8D7A-4DFC-A99E-E7E1245E9E3C}"/>
                  </a:ext>
                </a:extLst>
              </p:cNvPr>
              <p:cNvSpPr/>
              <p:nvPr/>
            </p:nvSpPr>
            <p:spPr>
              <a:xfrm flipH="1">
                <a:off x="20109031" y="12108004"/>
                <a:ext cx="1172097" cy="4005756"/>
              </a:xfrm>
              <a:prstGeom prst="arc">
                <a:avLst>
                  <a:gd name="adj1" fmla="val 16123661"/>
                  <a:gd name="adj2" fmla="val 0"/>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7401" dirty="0">
                  <a:latin typeface="Helvetica" pitchFamily="2" charset="0"/>
                </a:endParaRPr>
              </a:p>
            </p:txBody>
          </p:sp>
          <p:sp>
            <p:nvSpPr>
              <p:cNvPr id="93" name="Arc 92">
                <a:extLst>
                  <a:ext uri="{FF2B5EF4-FFF2-40B4-BE49-F238E27FC236}">
                    <a16:creationId xmlns:a16="http://schemas.microsoft.com/office/drawing/2014/main" id="{C6F19D8C-B395-4CCC-8EB4-B75D6683012F}"/>
                  </a:ext>
                </a:extLst>
              </p:cNvPr>
              <p:cNvSpPr/>
              <p:nvPr/>
            </p:nvSpPr>
            <p:spPr>
              <a:xfrm>
                <a:off x="22564013" y="12108004"/>
                <a:ext cx="1172097" cy="4005756"/>
              </a:xfrm>
              <a:prstGeom prst="arc">
                <a:avLst>
                  <a:gd name="adj1" fmla="val 16123661"/>
                  <a:gd name="adj2" fmla="val 0"/>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7401" dirty="0">
                  <a:latin typeface="Helvetica" pitchFamily="2" charset="0"/>
                </a:endParaRPr>
              </a:p>
            </p:txBody>
          </p:sp>
        </p:grpSp>
        <p:sp>
          <p:nvSpPr>
            <p:cNvPr id="175" name="TextBox 174">
              <a:extLst>
                <a:ext uri="{FF2B5EF4-FFF2-40B4-BE49-F238E27FC236}">
                  <a16:creationId xmlns:a16="http://schemas.microsoft.com/office/drawing/2014/main" id="{B2491B13-90A1-45BB-B6C6-34B765950028}"/>
                </a:ext>
              </a:extLst>
            </p:cNvPr>
            <p:cNvSpPr txBox="1"/>
            <p:nvPr/>
          </p:nvSpPr>
          <p:spPr>
            <a:xfrm>
              <a:off x="4148841" y="14937407"/>
              <a:ext cx="2887130" cy="307777"/>
            </a:xfrm>
            <a:prstGeom prst="rect">
              <a:avLst/>
            </a:prstGeom>
            <a:noFill/>
          </p:spPr>
          <p:txBody>
            <a:bodyPr wrap="square" rtlCol="0">
              <a:spAutoFit/>
            </a:bodyPr>
            <a:lstStyle/>
            <a:p>
              <a:pPr algn="ctr"/>
              <a:r>
                <a:rPr lang="fr-FR" sz="1400" b="1" dirty="0">
                  <a:solidFill>
                    <a:schemeClr val="tx1">
                      <a:lumMod val="95000"/>
                      <a:lumOff val="5000"/>
                    </a:schemeClr>
                  </a:solidFill>
                  <a:latin typeface="Montserrat" pitchFamily="2" charset="0"/>
                </a:rPr>
                <a:t>Collection de données</a:t>
              </a:r>
            </a:p>
          </p:txBody>
        </p:sp>
      </p:grpSp>
      <p:sp>
        <p:nvSpPr>
          <p:cNvPr id="107" name="TextBox 106">
            <a:extLst>
              <a:ext uri="{FF2B5EF4-FFF2-40B4-BE49-F238E27FC236}">
                <a16:creationId xmlns:a16="http://schemas.microsoft.com/office/drawing/2014/main" id="{C69985F3-3645-A247-817D-E00C20A4B6FC}"/>
              </a:ext>
            </a:extLst>
          </p:cNvPr>
          <p:cNvSpPr txBox="1"/>
          <p:nvPr/>
        </p:nvSpPr>
        <p:spPr>
          <a:xfrm>
            <a:off x="256814" y="6615434"/>
            <a:ext cx="5780733" cy="3916713"/>
          </a:xfrm>
          <a:prstGeom prst="rect">
            <a:avLst/>
          </a:prstGeom>
          <a:noFill/>
        </p:spPr>
        <p:txBody>
          <a:bodyPr wrap="square" rtlCol="0">
            <a:spAutoFit/>
          </a:bodyPr>
          <a:lstStyle>
            <a:defPPr>
              <a:defRPr lang="en-US" kern="1200"/>
            </a:defPPr>
            <a:lvl1pPr marL="285771" indent="-285771" algn="just">
              <a:lnSpc>
                <a:spcPct val="150000"/>
              </a:lnSpc>
              <a:buFont typeface="Arial" panose="020B0604020202020204" pitchFamily="34" charset="0"/>
              <a:buChar char="•"/>
              <a:tabLst>
                <a:tab pos="6099615" algn="l"/>
              </a:tabLst>
              <a:defRPr sz="2400">
                <a:latin typeface="Helvetica" pitchFamily="2" charset="0"/>
                <a:ea typeface="Open Sans" panose="020B0606030504020204" pitchFamily="34" charset="0"/>
                <a:cs typeface="Open Sans" panose="020B0606030504020204" pitchFamily="34" charset="0"/>
              </a:defRPr>
            </a:lvl1pPr>
          </a:lstStyle>
          <a:p>
            <a:r>
              <a:rPr lang="fr-FR" dirty="0"/>
              <a:t>Au cours de la dernière décennie, les applications des véhicules aériens sans pilote (</a:t>
            </a:r>
            <a:r>
              <a:rPr lang="fr-FR" dirty="0" err="1"/>
              <a:t>UAVs</a:t>
            </a:r>
            <a:r>
              <a:rPr lang="fr-FR" dirty="0"/>
              <a:t>) ont attiré l'attention des chercheurs, des praticiens et des entreprises dans les domaines civil et militaire. </a:t>
            </a:r>
          </a:p>
          <a:p>
            <a:endParaRPr lang="fr-FR" dirty="0"/>
          </a:p>
        </p:txBody>
      </p:sp>
      <p:sp>
        <p:nvSpPr>
          <p:cNvPr id="108" name="TextBox 107">
            <a:extLst>
              <a:ext uri="{FF2B5EF4-FFF2-40B4-BE49-F238E27FC236}">
                <a16:creationId xmlns:a16="http://schemas.microsoft.com/office/drawing/2014/main" id="{EBD898DF-D156-0C43-B75A-37325B51CD15}"/>
              </a:ext>
            </a:extLst>
          </p:cNvPr>
          <p:cNvSpPr txBox="1"/>
          <p:nvPr/>
        </p:nvSpPr>
        <p:spPr>
          <a:xfrm>
            <a:off x="208874" y="9981764"/>
            <a:ext cx="10452340" cy="2808718"/>
          </a:xfrm>
          <a:prstGeom prst="rect">
            <a:avLst/>
          </a:prstGeom>
          <a:noFill/>
        </p:spPr>
        <p:txBody>
          <a:bodyPr wrap="square" rtlCol="0">
            <a:spAutoFit/>
          </a:bodyPr>
          <a:lstStyle>
            <a:defPPr>
              <a:defRPr kern="1200" smtId="4294967295"/>
            </a:defPPr>
          </a:lstStyle>
          <a:p>
            <a:pPr marL="342900" indent="-342900" algn="just">
              <a:lnSpc>
                <a:spcPct val="150000"/>
              </a:lnSpc>
              <a:buFont typeface="Arial" panose="020B0604020202020204" pitchFamily="34" charset="0"/>
              <a:buChar char="•"/>
            </a:pPr>
            <a:r>
              <a:rPr lang="fr-FR" sz="2400" dirty="0">
                <a:latin typeface="Helvetica" pitchFamily="2" charset="0"/>
                <a:ea typeface="Open Sans" panose="020B0606030504020204" pitchFamily="34" charset="0"/>
                <a:cs typeface="Open Sans" panose="020B0606030504020204" pitchFamily="34" charset="0"/>
              </a:rPr>
              <a:t>En effet, les drones permettent d’assurer efficacement des missions dépassant les capacités humaines. Ces robots peuvent aussi être particulièrement intéressants dans des environnements où la collecte de l’information est dangereuse ou pénible pour un agent humain.</a:t>
            </a:r>
          </a:p>
          <a:p>
            <a:pPr algn="just">
              <a:lnSpc>
                <a:spcPct val="150000"/>
              </a:lnSpc>
            </a:pPr>
            <a:endParaRPr lang="fr-FR" sz="2400" dirty="0">
              <a:latin typeface="Helvetica" pitchFamily="2"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5165C2EA-6B66-514E-A7E9-C43508D32BB5}"/>
              </a:ext>
            </a:extLst>
          </p:cNvPr>
          <p:cNvSpPr/>
          <p:nvPr/>
        </p:nvSpPr>
        <p:spPr>
          <a:xfrm>
            <a:off x="5246421" y="24603740"/>
            <a:ext cx="388481" cy="281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A"/>
          </a:p>
        </p:txBody>
      </p:sp>
      <p:sp>
        <p:nvSpPr>
          <p:cNvPr id="110" name="TextBox 109">
            <a:extLst>
              <a:ext uri="{FF2B5EF4-FFF2-40B4-BE49-F238E27FC236}">
                <a16:creationId xmlns:a16="http://schemas.microsoft.com/office/drawing/2014/main" id="{E218DFB3-4C08-8041-A32B-71BC5A15A844}"/>
              </a:ext>
            </a:extLst>
          </p:cNvPr>
          <p:cNvSpPr txBox="1"/>
          <p:nvPr/>
        </p:nvSpPr>
        <p:spPr>
          <a:xfrm>
            <a:off x="5203891" y="22726360"/>
            <a:ext cx="5566162" cy="6840591"/>
          </a:xfrm>
          <a:prstGeom prst="rect">
            <a:avLst/>
          </a:prstGeom>
          <a:noFill/>
        </p:spPr>
        <p:txBody>
          <a:bodyPr wrap="square" rtlCol="0">
            <a:spAutoFit/>
          </a:bodyPr>
          <a:lstStyle>
            <a:defPPr>
              <a:defRPr kern="1200" smtId="4294967295"/>
            </a:defPPr>
          </a:lstStyle>
          <a:p>
            <a:pPr marL="285771" indent="-285771" algn="just">
              <a:lnSpc>
                <a:spcPct val="150000"/>
              </a:lnSpc>
              <a:spcAft>
                <a:spcPts val="1200"/>
              </a:spcAft>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La plupart des drones commerciaux transportant une charge utile ont un temps de vol d'environ une demi-heure. Ce délai est inexploitable pour la plupart des applications.</a:t>
            </a:r>
          </a:p>
          <a:p>
            <a:pPr marL="285771" indent="-285771"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À mesure que les missions impliquant des </a:t>
            </a:r>
            <a:r>
              <a:rPr lang="fr-FR" sz="2400" dirty="0" err="1">
                <a:latin typeface="Helvetica" pitchFamily="2" charset="0"/>
                <a:ea typeface="Open Sans" panose="020B0606030504020204" pitchFamily="34" charset="0"/>
                <a:cs typeface="Open Sans" panose="020B0606030504020204" pitchFamily="34" charset="0"/>
              </a:rPr>
              <a:t>UAVs</a:t>
            </a:r>
            <a:r>
              <a:rPr lang="fr-FR" sz="2400" dirty="0">
                <a:latin typeface="Helvetica" pitchFamily="2" charset="0"/>
                <a:ea typeface="Open Sans" panose="020B0606030504020204" pitchFamily="34" charset="0"/>
                <a:cs typeface="Open Sans" panose="020B0606030504020204" pitchFamily="34" charset="0"/>
              </a:rPr>
              <a:t> s'allongent   et se compliquent, un système d’alimentation robuste devient nécessaire pour le succès global de la solution. </a:t>
            </a:r>
          </a:p>
          <a:p>
            <a:pPr algn="just">
              <a:lnSpc>
                <a:spcPct val="150000"/>
              </a:lnSpc>
            </a:pPr>
            <a:endParaRPr lang="fr-FR" sz="2400" dirty="0">
              <a:latin typeface="Helvetica" pitchFamily="2" charset="0"/>
              <a:ea typeface="Open Sans" panose="020B0606030504020204" pitchFamily="34" charset="0"/>
              <a:cs typeface="Open Sans" panose="020B0606030504020204" pitchFamily="34" charset="0"/>
            </a:endParaRPr>
          </a:p>
        </p:txBody>
      </p:sp>
      <p:sp>
        <p:nvSpPr>
          <p:cNvPr id="111" name="TextBox 110">
            <a:extLst>
              <a:ext uri="{FF2B5EF4-FFF2-40B4-BE49-F238E27FC236}">
                <a16:creationId xmlns:a16="http://schemas.microsoft.com/office/drawing/2014/main" id="{1BDCD9D0-6CBF-384D-97F5-A22831C549C0}"/>
              </a:ext>
            </a:extLst>
          </p:cNvPr>
          <p:cNvSpPr txBox="1"/>
          <p:nvPr/>
        </p:nvSpPr>
        <p:spPr>
          <a:xfrm>
            <a:off x="32007321" y="6368855"/>
            <a:ext cx="10444670" cy="6594369"/>
          </a:xfrm>
          <a:prstGeom prst="rect">
            <a:avLst/>
          </a:prstGeom>
          <a:noFill/>
        </p:spPr>
        <p:txBody>
          <a:bodyPr wrap="square" rtlCol="0">
            <a:spAutoFit/>
          </a:bodyPr>
          <a:lstStyle>
            <a:defPPr>
              <a:defRPr kern="1200" smtId="4294967295"/>
            </a:defPPr>
          </a:lstStyle>
          <a:p>
            <a:pPr marL="285771" indent="-285771" algn="just">
              <a:lnSpc>
                <a:spcPct val="150000"/>
              </a:lnSpc>
              <a:spcAft>
                <a:spcPts val="1200"/>
              </a:spcAft>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Le problème d’optimisation de la stratégie de chargement peut être formulé sous forme d’un processus de décision de Markov (MDP), ce qui permet de le résoudre par  des algorithmes d’apprentissage par renforcement (RL) [4].</a:t>
            </a:r>
          </a:p>
          <a:p>
            <a:pPr marL="285771" indent="-285771" algn="just">
              <a:lnSpc>
                <a:spcPct val="150000"/>
              </a:lnSpc>
              <a:spcAft>
                <a:spcPts val="1200"/>
              </a:spcAft>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Le gain en termes de ressources de calcul, et la non-nécessité des données d’entrainement, motive le recours à ces techniques.</a:t>
            </a:r>
          </a:p>
          <a:p>
            <a:pPr marL="285771" indent="-285771" algn="just">
              <a:lnSpc>
                <a:spcPct val="150000"/>
              </a:lnSpc>
              <a:spcAft>
                <a:spcPts val="1200"/>
              </a:spcAft>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Ces algorithmes peuvent être étendus pour modéliser les interactions entre des systèmes multi-agents.</a:t>
            </a:r>
          </a:p>
          <a:p>
            <a:pPr marL="285771" indent="-285771" algn="just">
              <a:lnSpc>
                <a:spcPct val="150000"/>
              </a:lnSpc>
              <a:spcAft>
                <a:spcPts val="1200"/>
              </a:spcAft>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Notre première solution, destinée à optimiser la stratégie de chargement d’un essaim de drones sur une station de chargement fixe, est basée sur une architecture ‘</a:t>
            </a:r>
            <a:r>
              <a:rPr lang="fr-FR" sz="2400" dirty="0" err="1">
                <a:latin typeface="Helvetica" pitchFamily="2" charset="0"/>
                <a:ea typeface="Open Sans" panose="020B0606030504020204" pitchFamily="34" charset="0"/>
                <a:cs typeface="Open Sans" panose="020B0606030504020204" pitchFamily="34" charset="0"/>
              </a:rPr>
              <a:t>actor-critic</a:t>
            </a:r>
            <a:r>
              <a:rPr lang="fr-FR" sz="2400" dirty="0">
                <a:latin typeface="Helvetica" pitchFamily="2" charset="0"/>
                <a:ea typeface="Open Sans" panose="020B0606030504020204" pitchFamily="34" charset="0"/>
                <a:cs typeface="Open Sans" panose="020B0606030504020204" pitchFamily="34" charset="0"/>
              </a:rPr>
              <a:t>’ [5]:</a:t>
            </a:r>
          </a:p>
        </p:txBody>
      </p:sp>
      <p:sp>
        <p:nvSpPr>
          <p:cNvPr id="112" name="TextBox 111">
            <a:extLst>
              <a:ext uri="{FF2B5EF4-FFF2-40B4-BE49-F238E27FC236}">
                <a16:creationId xmlns:a16="http://schemas.microsoft.com/office/drawing/2014/main" id="{0E04841A-5663-7B49-BFFD-5F57EE481B1E}"/>
              </a:ext>
            </a:extLst>
          </p:cNvPr>
          <p:cNvSpPr txBox="1"/>
          <p:nvPr/>
        </p:nvSpPr>
        <p:spPr>
          <a:xfrm>
            <a:off x="11681736" y="17748917"/>
            <a:ext cx="18813506" cy="2254720"/>
          </a:xfrm>
          <a:prstGeom prst="rect">
            <a:avLst/>
          </a:prstGeom>
          <a:noFill/>
        </p:spPr>
        <p:txBody>
          <a:bodyPr wrap="square" rtlCol="0">
            <a:spAutoFit/>
          </a:bodyPr>
          <a:lstStyle>
            <a:defPPr>
              <a:defRPr kern="1200" smtId="4294967295"/>
            </a:defPPr>
          </a:lstStyle>
          <a:p>
            <a:pPr algn="ctr">
              <a:lnSpc>
                <a:spcPct val="150000"/>
              </a:lnSpc>
            </a:pPr>
            <a:r>
              <a:rPr lang="fr-FR" sz="2400" dirty="0">
                <a:latin typeface="Helvetica" pitchFamily="2" charset="0"/>
                <a:ea typeface="Open Sans" panose="020B0606030504020204" pitchFamily="34" charset="0"/>
                <a:cs typeface="Open Sans" panose="020B0606030504020204" pitchFamily="34" charset="0"/>
              </a:rPr>
              <a:t>Notre but est de développer un système de rechargement, </a:t>
            </a:r>
            <a:r>
              <a:rPr lang="fr-FR" sz="2400" b="1" dirty="0">
                <a:solidFill>
                  <a:srgbClr val="FF0000"/>
                </a:solidFill>
                <a:latin typeface="Helvetica" pitchFamily="2" charset="0"/>
                <a:ea typeface="Open Sans" panose="020B0606030504020204" pitchFamily="34" charset="0"/>
                <a:cs typeface="Open Sans" panose="020B0606030504020204" pitchFamily="34" charset="0"/>
              </a:rPr>
              <a:t>intelligent,</a:t>
            </a:r>
            <a:r>
              <a:rPr lang="fr-FR" sz="2400" b="1" dirty="0">
                <a:latin typeface="Helvetica" pitchFamily="2" charset="0"/>
                <a:ea typeface="Open Sans" panose="020B0606030504020204" pitchFamily="34" charset="0"/>
                <a:cs typeface="Open Sans" panose="020B0606030504020204" pitchFamily="34" charset="0"/>
              </a:rPr>
              <a:t> </a:t>
            </a:r>
            <a:r>
              <a:rPr lang="fr-FR" sz="2400" b="1" dirty="0">
                <a:solidFill>
                  <a:srgbClr val="FF0000"/>
                </a:solidFill>
                <a:latin typeface="Helvetica" pitchFamily="2" charset="0"/>
                <a:ea typeface="Open Sans" panose="020B0606030504020204" pitchFamily="34" charset="0"/>
                <a:cs typeface="Open Sans" panose="020B0606030504020204" pitchFamily="34" charset="0"/>
              </a:rPr>
              <a:t>distribué</a:t>
            </a:r>
            <a:r>
              <a:rPr lang="fr-FR" sz="2400" dirty="0">
                <a:latin typeface="Helvetica" pitchFamily="2" charset="0"/>
                <a:ea typeface="Open Sans" panose="020B0606030504020204" pitchFamily="34" charset="0"/>
                <a:cs typeface="Open Sans" panose="020B0606030504020204" pitchFamily="34" charset="0"/>
              </a:rPr>
              <a:t>, </a:t>
            </a:r>
            <a:r>
              <a:rPr lang="fr-FR" sz="2400" b="1" dirty="0">
                <a:solidFill>
                  <a:srgbClr val="FF0000"/>
                </a:solidFill>
                <a:latin typeface="Helvetica" pitchFamily="2" charset="0"/>
                <a:ea typeface="Open Sans" panose="020B0606030504020204" pitchFamily="34" charset="0"/>
                <a:cs typeface="Open Sans" panose="020B0606030504020204" pitchFamily="34" charset="0"/>
              </a:rPr>
              <a:t>non-synchronisé</a:t>
            </a:r>
            <a:r>
              <a:rPr lang="fr-FR" sz="2400" dirty="0">
                <a:latin typeface="Helvetica" pitchFamily="2" charset="0"/>
                <a:ea typeface="Open Sans" panose="020B0606030504020204" pitchFamily="34" charset="0"/>
                <a:cs typeface="Open Sans" panose="020B0606030504020204" pitchFamily="34" charset="0"/>
              </a:rPr>
              <a:t>, à déployer sur des stations de rechargement </a:t>
            </a:r>
            <a:r>
              <a:rPr lang="fr-FR" sz="2400" b="1" dirty="0">
                <a:solidFill>
                  <a:srgbClr val="FF0000"/>
                </a:solidFill>
                <a:latin typeface="Helvetica" pitchFamily="2" charset="0"/>
                <a:ea typeface="Open Sans" panose="020B0606030504020204" pitchFamily="34" charset="0"/>
                <a:cs typeface="Open Sans" panose="020B0606030504020204" pitchFamily="34" charset="0"/>
              </a:rPr>
              <a:t>fixes</a:t>
            </a:r>
            <a:r>
              <a:rPr lang="fr-FR" sz="2400" dirty="0">
                <a:solidFill>
                  <a:srgbClr val="FF0000"/>
                </a:solidFill>
                <a:latin typeface="Helvetica" pitchFamily="2" charset="0"/>
                <a:ea typeface="Open Sans" panose="020B0606030504020204" pitchFamily="34" charset="0"/>
                <a:cs typeface="Open Sans" panose="020B0606030504020204" pitchFamily="34" charset="0"/>
              </a:rPr>
              <a:t> </a:t>
            </a:r>
            <a:r>
              <a:rPr lang="fr-FR" sz="2400" dirty="0">
                <a:latin typeface="Helvetica" pitchFamily="2" charset="0"/>
                <a:ea typeface="Open Sans" panose="020B0606030504020204" pitchFamily="34" charset="0"/>
                <a:cs typeface="Open Sans" panose="020B0606030504020204" pitchFamily="34" charset="0"/>
              </a:rPr>
              <a:t>ou </a:t>
            </a:r>
            <a:r>
              <a:rPr lang="fr-FR" sz="2400" b="1" dirty="0">
                <a:solidFill>
                  <a:srgbClr val="FF0000"/>
                </a:solidFill>
                <a:latin typeface="Helvetica" pitchFamily="2" charset="0"/>
                <a:ea typeface="Open Sans" panose="020B0606030504020204" pitchFamily="34" charset="0"/>
                <a:cs typeface="Open Sans" panose="020B0606030504020204" pitchFamily="34" charset="0"/>
              </a:rPr>
              <a:t>mobiles</a:t>
            </a:r>
            <a:r>
              <a:rPr lang="fr-FR" sz="2400" dirty="0">
                <a:latin typeface="Helvetica" pitchFamily="2" charset="0"/>
                <a:ea typeface="Open Sans" panose="020B0606030504020204" pitchFamily="34" charset="0"/>
                <a:cs typeface="Open Sans" panose="020B0606030504020204" pitchFamily="34" charset="0"/>
              </a:rPr>
              <a:t>.</a:t>
            </a:r>
          </a:p>
          <a:p>
            <a:pPr algn="ctr">
              <a:lnSpc>
                <a:spcPct val="150000"/>
              </a:lnSpc>
            </a:pPr>
            <a:endParaRPr lang="fr-FR" sz="2400" b="1" dirty="0">
              <a:solidFill>
                <a:schemeClr val="tx1">
                  <a:lumMod val="95000"/>
                  <a:lumOff val="5000"/>
                </a:schemeClr>
              </a:solidFill>
              <a:latin typeface="Helvetica" pitchFamily="2" charset="0"/>
              <a:ea typeface="Open Sans" panose="020B0606030504020204" pitchFamily="34" charset="0"/>
              <a:cs typeface="Open Sans" panose="020B0606030504020204" pitchFamily="34" charset="0"/>
            </a:endParaRPr>
          </a:p>
          <a:p>
            <a:pPr algn="just">
              <a:lnSpc>
                <a:spcPct val="150000"/>
              </a:lnSpc>
            </a:pPr>
            <a:endParaRPr lang="fr-FR" sz="2400" dirty="0">
              <a:latin typeface="Helvetica" pitchFamily="2" charset="0"/>
              <a:ea typeface="Open Sans" panose="020B0606030504020204" pitchFamily="34" charset="0"/>
              <a:cs typeface="Open Sans" panose="020B0606030504020204" pitchFamily="34" charset="0"/>
            </a:endParaRPr>
          </a:p>
        </p:txBody>
      </p:sp>
      <p:sp>
        <p:nvSpPr>
          <p:cNvPr id="113" name="TextBox 112">
            <a:extLst>
              <a:ext uri="{FF2B5EF4-FFF2-40B4-BE49-F238E27FC236}">
                <a16:creationId xmlns:a16="http://schemas.microsoft.com/office/drawing/2014/main" id="{3022F4B8-E0E9-D548-8BD8-A1C59F024B98}"/>
              </a:ext>
            </a:extLst>
          </p:cNvPr>
          <p:cNvSpPr txBox="1"/>
          <p:nvPr/>
        </p:nvSpPr>
        <p:spPr>
          <a:xfrm>
            <a:off x="33608822" y="19504793"/>
            <a:ext cx="8661721" cy="3516604"/>
          </a:xfrm>
          <a:prstGeom prst="rect">
            <a:avLst/>
          </a:prstGeom>
          <a:noFill/>
        </p:spPr>
        <p:txBody>
          <a:bodyPr wrap="square" rtlCol="0">
            <a:spAutoFit/>
          </a:bodyPr>
          <a:lstStyle>
            <a:defPPr>
              <a:defRPr kern="1200" smtId="4294967295"/>
            </a:defPPr>
          </a:lstStyle>
          <a:p>
            <a:pPr algn="just">
              <a:lnSpc>
                <a:spcPct val="150000"/>
              </a:lnSpc>
              <a:spcAft>
                <a:spcPts val="1200"/>
              </a:spcAft>
              <a:defRPr/>
            </a:pPr>
            <a:r>
              <a:rPr lang="fr-FR" sz="2400" dirty="0">
                <a:latin typeface="Helvetica" pitchFamily="2" charset="0"/>
                <a:ea typeface="Open Sans" panose="020B0606030504020204" pitchFamily="34" charset="0"/>
                <a:cs typeface="Open Sans" panose="020B0606030504020204" pitchFamily="34" charset="0"/>
              </a:rPr>
              <a:t>Ce système permettra de générer des stratégies de chargement efficaces, capables d’assurer l’efficacité énergétique nécessaire au déploiement des diverses solutions basées sur les drones développées dans le centre </a:t>
            </a:r>
            <a:r>
              <a:rPr lang="fr-FR" sz="2400" dirty="0">
                <a:solidFill>
                  <a:srgbClr val="FF0000"/>
                </a:solidFill>
                <a:latin typeface="Helvetica" pitchFamily="2" charset="0"/>
                <a:ea typeface="Open Sans" panose="020B0606030504020204" pitchFamily="34" charset="0"/>
                <a:cs typeface="Open Sans" panose="020B0606030504020204" pitchFamily="34" charset="0"/>
              </a:rPr>
              <a:t>Ai</a:t>
            </a:r>
            <a:r>
              <a:rPr lang="fr-FR" sz="2400" dirty="0">
                <a:latin typeface="Helvetica" pitchFamily="2" charset="0"/>
                <a:ea typeface="Open Sans" panose="020B0606030504020204" pitchFamily="34" charset="0"/>
                <a:cs typeface="Open Sans" panose="020B0606030504020204" pitchFamily="34" charset="0"/>
              </a:rPr>
              <a:t> </a:t>
            </a:r>
            <a:r>
              <a:rPr lang="fr-FR" sz="2400" dirty="0" err="1">
                <a:solidFill>
                  <a:schemeClr val="accent1"/>
                </a:solidFill>
                <a:latin typeface="Helvetica" pitchFamily="2" charset="0"/>
                <a:ea typeface="Open Sans" panose="020B0606030504020204" pitchFamily="34" charset="0"/>
                <a:cs typeface="Open Sans" panose="020B0606030504020204" pitchFamily="34" charset="0"/>
              </a:rPr>
              <a:t>movement</a:t>
            </a:r>
            <a:r>
              <a:rPr lang="fr-FR" sz="2400" dirty="0">
                <a:latin typeface="Helvetica" pitchFamily="2" charset="0"/>
                <a:ea typeface="Open Sans" panose="020B0606030504020204" pitchFamily="34" charset="0"/>
                <a:cs typeface="Open Sans" panose="020B0606030504020204" pitchFamily="34" charset="0"/>
              </a:rPr>
              <a:t>. </a:t>
            </a:r>
          </a:p>
          <a:p>
            <a:pPr marL="285771" indent="-285771" algn="just">
              <a:lnSpc>
                <a:spcPct val="150000"/>
              </a:lnSpc>
              <a:spcAft>
                <a:spcPts val="1200"/>
              </a:spcAft>
              <a:buFont typeface="Arial" panose="020B0604020202020204" pitchFamily="34" charset="0"/>
              <a:buChar char="•"/>
              <a:defRPr/>
            </a:pPr>
            <a:endParaRPr lang="fr-FR" sz="2400" dirty="0">
              <a:latin typeface="Helvetica" pitchFamily="2" charset="0"/>
              <a:ea typeface="Open Sans" panose="020B0606030504020204" pitchFamily="34" charset="0"/>
              <a:cs typeface="Open Sans" panose="020B0606030504020204" pitchFamily="34" charset="0"/>
            </a:endParaRPr>
          </a:p>
        </p:txBody>
      </p:sp>
      <p:sp>
        <p:nvSpPr>
          <p:cNvPr id="125" name="TextBox 124">
            <a:extLst>
              <a:ext uri="{FF2B5EF4-FFF2-40B4-BE49-F238E27FC236}">
                <a16:creationId xmlns:a16="http://schemas.microsoft.com/office/drawing/2014/main" id="{E38D1ADB-928D-AE44-A1B8-1F2D985E9F85}"/>
              </a:ext>
            </a:extLst>
          </p:cNvPr>
          <p:cNvSpPr txBox="1"/>
          <p:nvPr/>
        </p:nvSpPr>
        <p:spPr>
          <a:xfrm>
            <a:off x="33762181" y="18666455"/>
            <a:ext cx="7180381" cy="400110"/>
          </a:xfrm>
          <a:prstGeom prst="rect">
            <a:avLst/>
          </a:prstGeom>
          <a:noFill/>
        </p:spPr>
        <p:txBody>
          <a:bodyPr wrap="square" rtlCol="0">
            <a:spAutoFit/>
          </a:bodyPr>
          <a:lstStyle/>
          <a:p>
            <a:pPr algn="ctr"/>
            <a:r>
              <a:rPr lang="fr-FR" sz="2000" dirty="0">
                <a:latin typeface="Helvetica" pitchFamily="2" charset="0"/>
              </a:rPr>
              <a:t>Architecture </a:t>
            </a:r>
            <a:r>
              <a:rPr lang="fr-FR" sz="2000">
                <a:latin typeface="Helvetica" pitchFamily="2" charset="0"/>
              </a:rPr>
              <a:t>du modèle </a:t>
            </a:r>
            <a:r>
              <a:rPr lang="fr-FR" sz="2000" dirty="0">
                <a:latin typeface="Helvetica" pitchFamily="2" charset="0"/>
              </a:rPr>
              <a:t>‘</a:t>
            </a:r>
            <a:r>
              <a:rPr lang="fr-FR" sz="2000" dirty="0" err="1">
                <a:latin typeface="Helvetica" pitchFamily="2" charset="0"/>
              </a:rPr>
              <a:t>actor-critic</a:t>
            </a:r>
            <a:r>
              <a:rPr lang="fr-FR" sz="2000" dirty="0">
                <a:latin typeface="Helvetica" pitchFamily="2" charset="0"/>
              </a:rPr>
              <a:t>’</a:t>
            </a:r>
          </a:p>
        </p:txBody>
      </p:sp>
      <p:sp>
        <p:nvSpPr>
          <p:cNvPr id="127" name="TextBox 126">
            <a:extLst>
              <a:ext uri="{FF2B5EF4-FFF2-40B4-BE49-F238E27FC236}">
                <a16:creationId xmlns:a16="http://schemas.microsoft.com/office/drawing/2014/main" id="{36A45CD6-8264-BD42-B912-15E65C03AF41}"/>
              </a:ext>
            </a:extLst>
          </p:cNvPr>
          <p:cNvSpPr txBox="1"/>
          <p:nvPr/>
        </p:nvSpPr>
        <p:spPr>
          <a:xfrm>
            <a:off x="12377649" y="6860482"/>
            <a:ext cx="10418262" cy="7625421"/>
          </a:xfrm>
          <a:prstGeom prst="rect">
            <a:avLst/>
          </a:prstGeom>
          <a:noFill/>
        </p:spPr>
        <p:txBody>
          <a:bodyPr wrap="square" rtlCol="0">
            <a:spAutoFit/>
          </a:bodyPr>
          <a:lstStyle>
            <a:defPPr>
              <a:defRPr kern="1200" smtId="4294967295"/>
            </a:defPPr>
          </a:lstStyle>
          <a:p>
            <a:pPr marL="285771" indent="-285771" algn="just">
              <a:lnSpc>
                <a:spcPct val="150000"/>
              </a:lnSpc>
              <a:spcAft>
                <a:spcPts val="600"/>
              </a:spcAft>
              <a:buFont typeface="Arial" panose="020B0604020202020204" pitchFamily="34" charset="0"/>
              <a:buChar char="•"/>
            </a:pPr>
            <a:r>
              <a:rPr lang="fr-FR" sz="2400" dirty="0">
                <a:latin typeface="Helvetica" pitchFamily="2" charset="0"/>
                <a:ea typeface="Open Sans" panose="020B0606030504020204" pitchFamily="34" charset="0"/>
                <a:cs typeface="Open Sans" panose="020B0606030504020204" pitchFamily="34" charset="0"/>
              </a:rPr>
              <a:t>Pour augmenter la durée de vol des drones, deux options se présentent :  </a:t>
            </a:r>
          </a:p>
          <a:p>
            <a:pPr algn="just">
              <a:lnSpc>
                <a:spcPct val="150000"/>
              </a:lnSpc>
            </a:pPr>
            <a:r>
              <a:rPr lang="fr-FR" sz="2400" dirty="0">
                <a:latin typeface="Helvetica" pitchFamily="2" charset="0"/>
                <a:ea typeface="Open Sans" panose="020B0606030504020204" pitchFamily="34" charset="0"/>
                <a:cs typeface="Open Sans" panose="020B0606030504020204" pitchFamily="34" charset="0"/>
              </a:rPr>
              <a:t>                (i)  Augmenter la capacité de la batterie, qui reste une option     				très limitée par les conditions technologiques des matériaux,</a:t>
            </a:r>
          </a:p>
          <a:p>
            <a:pPr algn="just">
              <a:lnSpc>
                <a:spcPct val="150000"/>
              </a:lnSpc>
              <a:spcAft>
                <a:spcPts val="1200"/>
              </a:spcAft>
            </a:pPr>
            <a:r>
              <a:rPr lang="fr-FR" sz="2400" dirty="0">
                <a:latin typeface="Helvetica" pitchFamily="2" charset="0"/>
                <a:ea typeface="Open Sans" panose="020B0606030504020204" pitchFamily="34" charset="0"/>
                <a:cs typeface="Open Sans" panose="020B0606030504020204" pitchFamily="34" charset="0"/>
              </a:rPr>
              <a:t>                (ii) </a:t>
            </a:r>
            <a:r>
              <a:rPr lang="fr-FR" sz="2400" b="1" dirty="0">
                <a:latin typeface="Helvetica" pitchFamily="2" charset="0"/>
                <a:ea typeface="Open Sans" panose="020B0606030504020204" pitchFamily="34" charset="0"/>
                <a:cs typeface="Open Sans" panose="020B0606030504020204" pitchFamily="34" charset="0"/>
              </a:rPr>
              <a:t>Charger la batterie à partir d’une source d'énergie par 				 intermittence</a:t>
            </a:r>
            <a:r>
              <a:rPr lang="fr-FR" sz="2400" b="1" dirty="0">
                <a:latin typeface="Helvetica" pitchFamily="2" charset="0"/>
              </a:rPr>
              <a:t>. </a:t>
            </a:r>
            <a:endParaRPr lang="fr-FR" sz="2400" b="1" dirty="0">
              <a:latin typeface="Helvetica" pitchFamily="2" charset="0"/>
              <a:ea typeface="Open Sans" panose="020B0606030504020204" pitchFamily="34" charset="0"/>
              <a:cs typeface="Open Sans" panose="020B0606030504020204" pitchFamily="34" charset="0"/>
            </a:endParaRPr>
          </a:p>
          <a:p>
            <a:pPr marL="285771" indent="-285771" algn="just">
              <a:lnSpc>
                <a:spcPct val="150000"/>
              </a:lnSpc>
              <a:spcAft>
                <a:spcPts val="1200"/>
              </a:spcAft>
              <a:buFont typeface="Arial" panose="020B0604020202020204" pitchFamily="34" charset="0"/>
              <a:buChar char="•"/>
            </a:pPr>
            <a:r>
              <a:rPr lang="fr-FR" sz="2400" dirty="0">
                <a:latin typeface="Helvetica" pitchFamily="2" charset="0"/>
                <a:ea typeface="Open Sans" panose="020B0606030504020204" pitchFamily="34" charset="0"/>
                <a:cs typeface="Open Sans" panose="020B0606030504020204" pitchFamily="34" charset="0"/>
              </a:rPr>
              <a:t>Considérant la deuxième option, la problématique d’allocation du temps de rechargement et du dimensionnement des stations de rechargement est compliquée à résoudre via des solutions déterministes dans des délais acceptables [3]. </a:t>
            </a:r>
          </a:p>
          <a:p>
            <a:pPr marL="285771" indent="-285771" algn="just">
              <a:lnSpc>
                <a:spcPct val="150000"/>
              </a:lnSpc>
              <a:buFont typeface="Arial" panose="020B0604020202020204" pitchFamily="34" charset="0"/>
              <a:buChar char="•"/>
            </a:pPr>
            <a:r>
              <a:rPr lang="fr-FR" sz="2400" dirty="0">
                <a:latin typeface="Helvetica" pitchFamily="2" charset="0"/>
                <a:ea typeface="Open Sans" panose="020B0606030504020204" pitchFamily="34" charset="0"/>
                <a:cs typeface="Open Sans" panose="020B0606030504020204" pitchFamily="34" charset="0"/>
              </a:rPr>
              <a:t>Les solutions de rechargement de l’état de l’art ne prennent pas en considération les contraintes  spécifiques liées à l’environnement de déploiement.</a:t>
            </a:r>
          </a:p>
          <a:p>
            <a:pPr algn="just">
              <a:lnSpc>
                <a:spcPct val="150000"/>
              </a:lnSpc>
            </a:pPr>
            <a:endParaRPr lang="fr-FR" sz="2400" dirty="0">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85277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3481</TotalTime>
  <Words>823</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Btissam EL KHAMLICHI</dc:creator>
  <cp:lastModifiedBy>Btissam EL KHAMLICHI</cp:lastModifiedBy>
  <cp:revision>6</cp:revision>
  <cp:lastPrinted>2022-03-03T13:13:40Z</cp:lastPrinted>
  <dcterms:created xsi:type="dcterms:W3CDTF">2022-02-24T11:40:54Z</dcterms:created>
  <dcterms:modified xsi:type="dcterms:W3CDTF">2022-03-07T07:55:39Z</dcterms:modified>
</cp:coreProperties>
</file>