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Lst>
  <p:sldSz cx="42767250" cy="302752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5687"/>
  </p:normalViewPr>
  <p:slideViewPr>
    <p:cSldViewPr snapToGrid="0" snapToObjects="1">
      <p:cViewPr varScale="1">
        <p:scale>
          <a:sx n="23" d="100"/>
          <a:sy n="23" d="100"/>
        </p:scale>
        <p:origin x="1808" y="2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07544" y="4954765"/>
            <a:ext cx="36352163" cy="10540259"/>
          </a:xfrm>
        </p:spPr>
        <p:txBody>
          <a:bodyPr anchor="b"/>
          <a:lstStyle>
            <a:lvl1pPr algn="ctr">
              <a:defRPr sz="26488"/>
            </a:lvl1pPr>
          </a:lstStyle>
          <a:p>
            <a:r>
              <a:rPr lang="en-US"/>
              <a:t>Click to edit Master title style</a:t>
            </a:r>
            <a:endParaRPr lang="en-US" dirty="0"/>
          </a:p>
        </p:txBody>
      </p:sp>
      <p:sp>
        <p:nvSpPr>
          <p:cNvPr id="3" name="Subtitle 2"/>
          <p:cNvSpPr>
            <a:spLocks noGrp="1"/>
          </p:cNvSpPr>
          <p:nvPr>
            <p:ph type="subTitle" idx="1"/>
          </p:nvPr>
        </p:nvSpPr>
        <p:spPr>
          <a:xfrm>
            <a:off x="5345906" y="15901497"/>
            <a:ext cx="32075438" cy="7309499"/>
          </a:xfrm>
          <a:prstGeom prst="rect">
            <a:avLst/>
          </a:prstGeom>
        </p:spPr>
        <p:txBody>
          <a:bodyPr/>
          <a:lstStyle>
            <a:lvl1pPr marL="0" indent="0" algn="ctr">
              <a:buNone/>
              <a:defRPr sz="10595"/>
            </a:lvl1pPr>
            <a:lvl2pPr marL="2018355" indent="0" algn="ctr">
              <a:buNone/>
              <a:defRPr sz="8829"/>
            </a:lvl2pPr>
            <a:lvl3pPr marL="4036710" indent="0" algn="ctr">
              <a:buNone/>
              <a:defRPr sz="7946"/>
            </a:lvl3pPr>
            <a:lvl4pPr marL="6055065" indent="0" algn="ctr">
              <a:buNone/>
              <a:defRPr sz="7063"/>
            </a:lvl4pPr>
            <a:lvl5pPr marL="8073420" indent="0" algn="ctr">
              <a:buNone/>
              <a:defRPr sz="7063"/>
            </a:lvl5pPr>
            <a:lvl6pPr marL="10091776" indent="0" algn="ctr">
              <a:buNone/>
              <a:defRPr sz="7063"/>
            </a:lvl6pPr>
            <a:lvl7pPr marL="12110131" indent="0" algn="ctr">
              <a:buNone/>
              <a:defRPr sz="7063"/>
            </a:lvl7pPr>
            <a:lvl8pPr marL="14128486" indent="0" algn="ctr">
              <a:buNone/>
              <a:defRPr sz="7063"/>
            </a:lvl8pPr>
            <a:lvl9pPr marL="16146841" indent="0" algn="ctr">
              <a:buNone/>
              <a:defRPr sz="7063"/>
            </a:lvl9pPr>
          </a:lstStyle>
          <a:p>
            <a:r>
              <a:rPr lang="en-US"/>
              <a:t>Click to edit Master subtitle style</a:t>
            </a:r>
            <a:endParaRPr lang="en-US" dirty="0"/>
          </a:p>
        </p:txBody>
      </p:sp>
      <p:sp>
        <p:nvSpPr>
          <p:cNvPr id="4" name="Date Placeholder 3"/>
          <p:cNvSpPr>
            <a:spLocks noGrp="1"/>
          </p:cNvSpPr>
          <p:nvPr>
            <p:ph type="dt" sz="half" idx="10"/>
          </p:nvPr>
        </p:nvSpPr>
        <p:spPr>
          <a:xfrm>
            <a:off x="2940249" y="28060644"/>
            <a:ext cx="9622631" cy="1611875"/>
          </a:xfrm>
          <a:prstGeom prst="rect">
            <a:avLst/>
          </a:prstGeom>
        </p:spPr>
        <p:txBody>
          <a:bodyPr/>
          <a:lstStyle/>
          <a:p>
            <a:fld id="{DB390DF1-19FF-304D-9424-CAC84D57D6B8}" type="datetimeFigureOut">
              <a:rPr lang="en-MA" smtClean="0"/>
              <a:t>7/3/2022</a:t>
            </a:fld>
            <a:endParaRPr lang="en-MA"/>
          </a:p>
        </p:txBody>
      </p:sp>
      <p:sp>
        <p:nvSpPr>
          <p:cNvPr id="5" name="Footer Placeholder 4"/>
          <p:cNvSpPr>
            <a:spLocks noGrp="1"/>
          </p:cNvSpPr>
          <p:nvPr>
            <p:ph type="ftr" sz="quarter" idx="11"/>
          </p:nvPr>
        </p:nvSpPr>
        <p:spPr>
          <a:xfrm>
            <a:off x="14166652" y="28060644"/>
            <a:ext cx="14433947" cy="1611875"/>
          </a:xfrm>
          <a:prstGeom prst="rect">
            <a:avLst/>
          </a:prstGeom>
        </p:spPr>
        <p:txBody>
          <a:bodyPr/>
          <a:lstStyle/>
          <a:p>
            <a:endParaRPr lang="en-MA"/>
          </a:p>
        </p:txBody>
      </p:sp>
      <p:sp>
        <p:nvSpPr>
          <p:cNvPr id="6" name="Slide Number Placeholder 5"/>
          <p:cNvSpPr>
            <a:spLocks noGrp="1"/>
          </p:cNvSpPr>
          <p:nvPr>
            <p:ph type="sldNum" sz="quarter" idx="12"/>
          </p:nvPr>
        </p:nvSpPr>
        <p:spPr>
          <a:xfrm>
            <a:off x="30204370" y="28060644"/>
            <a:ext cx="9622631" cy="1611875"/>
          </a:xfrm>
          <a:prstGeom prst="rect">
            <a:avLst/>
          </a:prstGeom>
        </p:spPr>
        <p:txBody>
          <a:bodyPr/>
          <a:lstStyle/>
          <a:p>
            <a:fld id="{20CD6436-7E9A-B743-8983-435870C2CA4C}" type="slidenum">
              <a:rPr lang="en-MA" smtClean="0"/>
              <a:t>‹#›</a:t>
            </a:fld>
            <a:endParaRPr lang="en-MA"/>
          </a:p>
        </p:txBody>
      </p:sp>
    </p:spTree>
    <p:extLst>
      <p:ext uri="{BB962C8B-B14F-4D97-AF65-F5344CB8AC3E}">
        <p14:creationId xmlns:p14="http://schemas.microsoft.com/office/powerpoint/2010/main" val="3070149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2940249" y="6636974"/>
            <a:ext cx="36886753" cy="1920934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2940249" y="28060644"/>
            <a:ext cx="9622631" cy="1611875"/>
          </a:xfrm>
          <a:prstGeom prst="rect">
            <a:avLst/>
          </a:prstGeom>
        </p:spPr>
        <p:txBody>
          <a:bodyPr/>
          <a:lstStyle/>
          <a:p>
            <a:fld id="{DB390DF1-19FF-304D-9424-CAC84D57D6B8}" type="datetimeFigureOut">
              <a:rPr lang="en-MA" smtClean="0"/>
              <a:t>7/3/2022</a:t>
            </a:fld>
            <a:endParaRPr lang="en-MA"/>
          </a:p>
        </p:txBody>
      </p:sp>
      <p:sp>
        <p:nvSpPr>
          <p:cNvPr id="5" name="Footer Placeholder 4"/>
          <p:cNvSpPr>
            <a:spLocks noGrp="1"/>
          </p:cNvSpPr>
          <p:nvPr>
            <p:ph type="ftr" sz="quarter" idx="11"/>
          </p:nvPr>
        </p:nvSpPr>
        <p:spPr>
          <a:xfrm>
            <a:off x="14166652" y="28060644"/>
            <a:ext cx="14433947" cy="1611875"/>
          </a:xfrm>
          <a:prstGeom prst="rect">
            <a:avLst/>
          </a:prstGeom>
        </p:spPr>
        <p:txBody>
          <a:bodyPr/>
          <a:lstStyle/>
          <a:p>
            <a:endParaRPr lang="en-MA"/>
          </a:p>
        </p:txBody>
      </p:sp>
      <p:sp>
        <p:nvSpPr>
          <p:cNvPr id="6" name="Slide Number Placeholder 5"/>
          <p:cNvSpPr>
            <a:spLocks noGrp="1"/>
          </p:cNvSpPr>
          <p:nvPr>
            <p:ph type="sldNum" sz="quarter" idx="12"/>
          </p:nvPr>
        </p:nvSpPr>
        <p:spPr>
          <a:xfrm>
            <a:off x="30204370" y="28060644"/>
            <a:ext cx="9622631" cy="1611875"/>
          </a:xfrm>
          <a:prstGeom prst="rect">
            <a:avLst/>
          </a:prstGeom>
        </p:spPr>
        <p:txBody>
          <a:bodyPr/>
          <a:lstStyle/>
          <a:p>
            <a:fld id="{20CD6436-7E9A-B743-8983-435870C2CA4C}" type="slidenum">
              <a:rPr lang="en-MA" smtClean="0"/>
              <a:t>‹#›</a:t>
            </a:fld>
            <a:endParaRPr lang="en-MA"/>
          </a:p>
        </p:txBody>
      </p:sp>
    </p:spTree>
    <p:extLst>
      <p:ext uri="{BB962C8B-B14F-4D97-AF65-F5344CB8AC3E}">
        <p14:creationId xmlns:p14="http://schemas.microsoft.com/office/powerpoint/2010/main" val="2105248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0605316" y="1611875"/>
            <a:ext cx="9221688" cy="256568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40251" y="1611875"/>
            <a:ext cx="27130474" cy="2565684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2940249" y="28060644"/>
            <a:ext cx="9622631" cy="1611875"/>
          </a:xfrm>
          <a:prstGeom prst="rect">
            <a:avLst/>
          </a:prstGeom>
        </p:spPr>
        <p:txBody>
          <a:bodyPr/>
          <a:lstStyle/>
          <a:p>
            <a:fld id="{DB390DF1-19FF-304D-9424-CAC84D57D6B8}" type="datetimeFigureOut">
              <a:rPr lang="en-MA" smtClean="0"/>
              <a:t>7/3/2022</a:t>
            </a:fld>
            <a:endParaRPr lang="en-MA"/>
          </a:p>
        </p:txBody>
      </p:sp>
      <p:sp>
        <p:nvSpPr>
          <p:cNvPr id="5" name="Footer Placeholder 4"/>
          <p:cNvSpPr>
            <a:spLocks noGrp="1"/>
          </p:cNvSpPr>
          <p:nvPr>
            <p:ph type="ftr" sz="quarter" idx="11"/>
          </p:nvPr>
        </p:nvSpPr>
        <p:spPr>
          <a:xfrm>
            <a:off x="14166652" y="28060644"/>
            <a:ext cx="14433947" cy="1611875"/>
          </a:xfrm>
          <a:prstGeom prst="rect">
            <a:avLst/>
          </a:prstGeom>
        </p:spPr>
        <p:txBody>
          <a:bodyPr/>
          <a:lstStyle/>
          <a:p>
            <a:endParaRPr lang="en-MA"/>
          </a:p>
        </p:txBody>
      </p:sp>
      <p:sp>
        <p:nvSpPr>
          <p:cNvPr id="6" name="Slide Number Placeholder 5"/>
          <p:cNvSpPr>
            <a:spLocks noGrp="1"/>
          </p:cNvSpPr>
          <p:nvPr>
            <p:ph type="sldNum" sz="quarter" idx="12"/>
          </p:nvPr>
        </p:nvSpPr>
        <p:spPr>
          <a:xfrm>
            <a:off x="30204370" y="28060644"/>
            <a:ext cx="9622631" cy="1611875"/>
          </a:xfrm>
          <a:prstGeom prst="rect">
            <a:avLst/>
          </a:prstGeom>
        </p:spPr>
        <p:txBody>
          <a:bodyPr/>
          <a:lstStyle/>
          <a:p>
            <a:fld id="{20CD6436-7E9A-B743-8983-435870C2CA4C}" type="slidenum">
              <a:rPr lang="en-MA" smtClean="0"/>
              <a:t>‹#›</a:t>
            </a:fld>
            <a:endParaRPr lang="en-MA"/>
          </a:p>
        </p:txBody>
      </p:sp>
    </p:spTree>
    <p:extLst>
      <p:ext uri="{BB962C8B-B14F-4D97-AF65-F5344CB8AC3E}">
        <p14:creationId xmlns:p14="http://schemas.microsoft.com/office/powerpoint/2010/main" val="901292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2940249" y="6636974"/>
            <a:ext cx="36886753" cy="1920934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2940249" y="28060644"/>
            <a:ext cx="9622631" cy="1611875"/>
          </a:xfrm>
          <a:prstGeom prst="rect">
            <a:avLst/>
          </a:prstGeom>
        </p:spPr>
        <p:txBody>
          <a:bodyPr/>
          <a:lstStyle/>
          <a:p>
            <a:fld id="{DB390DF1-19FF-304D-9424-CAC84D57D6B8}" type="datetimeFigureOut">
              <a:rPr lang="en-MA" smtClean="0"/>
              <a:t>7/3/2022</a:t>
            </a:fld>
            <a:endParaRPr lang="en-MA"/>
          </a:p>
        </p:txBody>
      </p:sp>
      <p:sp>
        <p:nvSpPr>
          <p:cNvPr id="5" name="Footer Placeholder 4"/>
          <p:cNvSpPr>
            <a:spLocks noGrp="1"/>
          </p:cNvSpPr>
          <p:nvPr>
            <p:ph type="ftr" sz="quarter" idx="11"/>
          </p:nvPr>
        </p:nvSpPr>
        <p:spPr>
          <a:xfrm>
            <a:off x="14166652" y="28060644"/>
            <a:ext cx="14433947" cy="1611875"/>
          </a:xfrm>
          <a:prstGeom prst="rect">
            <a:avLst/>
          </a:prstGeom>
        </p:spPr>
        <p:txBody>
          <a:bodyPr/>
          <a:lstStyle/>
          <a:p>
            <a:endParaRPr lang="en-MA"/>
          </a:p>
        </p:txBody>
      </p:sp>
      <p:sp>
        <p:nvSpPr>
          <p:cNvPr id="6" name="Slide Number Placeholder 5"/>
          <p:cNvSpPr>
            <a:spLocks noGrp="1"/>
          </p:cNvSpPr>
          <p:nvPr>
            <p:ph type="sldNum" sz="quarter" idx="12"/>
          </p:nvPr>
        </p:nvSpPr>
        <p:spPr>
          <a:xfrm>
            <a:off x="30204370" y="28060644"/>
            <a:ext cx="9622631" cy="1611875"/>
          </a:xfrm>
          <a:prstGeom prst="rect">
            <a:avLst/>
          </a:prstGeom>
        </p:spPr>
        <p:txBody>
          <a:bodyPr/>
          <a:lstStyle/>
          <a:p>
            <a:fld id="{20CD6436-7E9A-B743-8983-435870C2CA4C}" type="slidenum">
              <a:rPr lang="en-MA" smtClean="0"/>
              <a:t>‹#›</a:t>
            </a:fld>
            <a:endParaRPr lang="en-MA"/>
          </a:p>
        </p:txBody>
      </p:sp>
    </p:spTree>
    <p:extLst>
      <p:ext uri="{BB962C8B-B14F-4D97-AF65-F5344CB8AC3E}">
        <p14:creationId xmlns:p14="http://schemas.microsoft.com/office/powerpoint/2010/main" val="3840409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17976" y="7547788"/>
            <a:ext cx="36886753" cy="12593645"/>
          </a:xfrm>
        </p:spPr>
        <p:txBody>
          <a:bodyPr anchor="b"/>
          <a:lstStyle>
            <a:lvl1pPr>
              <a:defRPr sz="26488"/>
            </a:lvl1pPr>
          </a:lstStyle>
          <a:p>
            <a:r>
              <a:rPr lang="en-US"/>
              <a:t>Click to edit Master title style</a:t>
            </a:r>
            <a:endParaRPr lang="en-US" dirty="0"/>
          </a:p>
        </p:txBody>
      </p:sp>
      <p:sp>
        <p:nvSpPr>
          <p:cNvPr id="3" name="Text Placeholder 2"/>
          <p:cNvSpPr>
            <a:spLocks noGrp="1"/>
          </p:cNvSpPr>
          <p:nvPr>
            <p:ph type="body" idx="1"/>
          </p:nvPr>
        </p:nvSpPr>
        <p:spPr>
          <a:xfrm>
            <a:off x="2917976" y="20260574"/>
            <a:ext cx="36886753" cy="6622701"/>
          </a:xfrm>
          <a:prstGeom prst="rect">
            <a:avLst/>
          </a:prstGeom>
        </p:spPr>
        <p:txBody>
          <a:bodyPr/>
          <a:lstStyle>
            <a:lvl1pPr marL="0" indent="0">
              <a:buNone/>
              <a:defRPr sz="10595">
                <a:solidFill>
                  <a:schemeClr val="tx1"/>
                </a:solidFill>
              </a:defRPr>
            </a:lvl1pPr>
            <a:lvl2pPr marL="2018355" indent="0">
              <a:buNone/>
              <a:defRPr sz="8829">
                <a:solidFill>
                  <a:schemeClr val="tx1">
                    <a:tint val="75000"/>
                  </a:schemeClr>
                </a:solidFill>
              </a:defRPr>
            </a:lvl2pPr>
            <a:lvl3pPr marL="4036710" indent="0">
              <a:buNone/>
              <a:defRPr sz="7946">
                <a:solidFill>
                  <a:schemeClr val="tx1">
                    <a:tint val="75000"/>
                  </a:schemeClr>
                </a:solidFill>
              </a:defRPr>
            </a:lvl3pPr>
            <a:lvl4pPr marL="6055065" indent="0">
              <a:buNone/>
              <a:defRPr sz="7063">
                <a:solidFill>
                  <a:schemeClr val="tx1">
                    <a:tint val="75000"/>
                  </a:schemeClr>
                </a:solidFill>
              </a:defRPr>
            </a:lvl4pPr>
            <a:lvl5pPr marL="8073420" indent="0">
              <a:buNone/>
              <a:defRPr sz="7063">
                <a:solidFill>
                  <a:schemeClr val="tx1">
                    <a:tint val="75000"/>
                  </a:schemeClr>
                </a:solidFill>
              </a:defRPr>
            </a:lvl5pPr>
            <a:lvl6pPr marL="10091776" indent="0">
              <a:buNone/>
              <a:defRPr sz="7063">
                <a:solidFill>
                  <a:schemeClr val="tx1">
                    <a:tint val="75000"/>
                  </a:schemeClr>
                </a:solidFill>
              </a:defRPr>
            </a:lvl6pPr>
            <a:lvl7pPr marL="12110131" indent="0">
              <a:buNone/>
              <a:defRPr sz="7063">
                <a:solidFill>
                  <a:schemeClr val="tx1">
                    <a:tint val="75000"/>
                  </a:schemeClr>
                </a:solidFill>
              </a:defRPr>
            </a:lvl7pPr>
            <a:lvl8pPr marL="14128486" indent="0">
              <a:buNone/>
              <a:defRPr sz="7063">
                <a:solidFill>
                  <a:schemeClr val="tx1">
                    <a:tint val="75000"/>
                  </a:schemeClr>
                </a:solidFill>
              </a:defRPr>
            </a:lvl8pPr>
            <a:lvl9pPr marL="16146841" indent="0">
              <a:buNone/>
              <a:defRPr sz="706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2940249" y="28060644"/>
            <a:ext cx="9622631" cy="1611875"/>
          </a:xfrm>
          <a:prstGeom prst="rect">
            <a:avLst/>
          </a:prstGeom>
        </p:spPr>
        <p:txBody>
          <a:bodyPr/>
          <a:lstStyle/>
          <a:p>
            <a:fld id="{DB390DF1-19FF-304D-9424-CAC84D57D6B8}" type="datetimeFigureOut">
              <a:rPr lang="en-MA" smtClean="0"/>
              <a:t>7/3/2022</a:t>
            </a:fld>
            <a:endParaRPr lang="en-MA"/>
          </a:p>
        </p:txBody>
      </p:sp>
      <p:sp>
        <p:nvSpPr>
          <p:cNvPr id="5" name="Footer Placeholder 4"/>
          <p:cNvSpPr>
            <a:spLocks noGrp="1"/>
          </p:cNvSpPr>
          <p:nvPr>
            <p:ph type="ftr" sz="quarter" idx="11"/>
          </p:nvPr>
        </p:nvSpPr>
        <p:spPr>
          <a:xfrm>
            <a:off x="14166652" y="28060644"/>
            <a:ext cx="14433947" cy="1611875"/>
          </a:xfrm>
          <a:prstGeom prst="rect">
            <a:avLst/>
          </a:prstGeom>
        </p:spPr>
        <p:txBody>
          <a:bodyPr/>
          <a:lstStyle/>
          <a:p>
            <a:endParaRPr lang="en-MA"/>
          </a:p>
        </p:txBody>
      </p:sp>
      <p:sp>
        <p:nvSpPr>
          <p:cNvPr id="6" name="Slide Number Placeholder 5"/>
          <p:cNvSpPr>
            <a:spLocks noGrp="1"/>
          </p:cNvSpPr>
          <p:nvPr>
            <p:ph type="sldNum" sz="quarter" idx="12"/>
          </p:nvPr>
        </p:nvSpPr>
        <p:spPr>
          <a:xfrm>
            <a:off x="30204370" y="28060644"/>
            <a:ext cx="9622631" cy="1611875"/>
          </a:xfrm>
          <a:prstGeom prst="rect">
            <a:avLst/>
          </a:prstGeom>
        </p:spPr>
        <p:txBody>
          <a:bodyPr/>
          <a:lstStyle/>
          <a:p>
            <a:fld id="{20CD6436-7E9A-B743-8983-435870C2CA4C}" type="slidenum">
              <a:rPr lang="en-MA" smtClean="0"/>
              <a:t>‹#›</a:t>
            </a:fld>
            <a:endParaRPr lang="en-MA"/>
          </a:p>
        </p:txBody>
      </p:sp>
    </p:spTree>
    <p:extLst>
      <p:ext uri="{BB962C8B-B14F-4D97-AF65-F5344CB8AC3E}">
        <p14:creationId xmlns:p14="http://schemas.microsoft.com/office/powerpoint/2010/main" val="289716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40249" y="8059374"/>
            <a:ext cx="18176081" cy="1920934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1650920" y="8059374"/>
            <a:ext cx="18176081" cy="1920934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2940249" y="28060644"/>
            <a:ext cx="9622631" cy="1611875"/>
          </a:xfrm>
          <a:prstGeom prst="rect">
            <a:avLst/>
          </a:prstGeom>
        </p:spPr>
        <p:txBody>
          <a:bodyPr/>
          <a:lstStyle/>
          <a:p>
            <a:fld id="{DB390DF1-19FF-304D-9424-CAC84D57D6B8}" type="datetimeFigureOut">
              <a:rPr lang="en-MA" smtClean="0"/>
              <a:t>7/3/2022</a:t>
            </a:fld>
            <a:endParaRPr lang="en-MA"/>
          </a:p>
        </p:txBody>
      </p:sp>
      <p:sp>
        <p:nvSpPr>
          <p:cNvPr id="6" name="Footer Placeholder 5"/>
          <p:cNvSpPr>
            <a:spLocks noGrp="1"/>
          </p:cNvSpPr>
          <p:nvPr>
            <p:ph type="ftr" sz="quarter" idx="11"/>
          </p:nvPr>
        </p:nvSpPr>
        <p:spPr>
          <a:xfrm>
            <a:off x="14166652" y="28060644"/>
            <a:ext cx="14433947" cy="1611875"/>
          </a:xfrm>
          <a:prstGeom prst="rect">
            <a:avLst/>
          </a:prstGeom>
        </p:spPr>
        <p:txBody>
          <a:bodyPr/>
          <a:lstStyle/>
          <a:p>
            <a:endParaRPr lang="en-MA"/>
          </a:p>
        </p:txBody>
      </p:sp>
      <p:sp>
        <p:nvSpPr>
          <p:cNvPr id="7" name="Slide Number Placeholder 6"/>
          <p:cNvSpPr>
            <a:spLocks noGrp="1"/>
          </p:cNvSpPr>
          <p:nvPr>
            <p:ph type="sldNum" sz="quarter" idx="12"/>
          </p:nvPr>
        </p:nvSpPr>
        <p:spPr>
          <a:xfrm>
            <a:off x="30204370" y="28060644"/>
            <a:ext cx="9622631" cy="1611875"/>
          </a:xfrm>
          <a:prstGeom prst="rect">
            <a:avLst/>
          </a:prstGeom>
        </p:spPr>
        <p:txBody>
          <a:bodyPr/>
          <a:lstStyle/>
          <a:p>
            <a:fld id="{20CD6436-7E9A-B743-8983-435870C2CA4C}" type="slidenum">
              <a:rPr lang="en-MA" smtClean="0"/>
              <a:t>‹#›</a:t>
            </a:fld>
            <a:endParaRPr lang="en-MA"/>
          </a:p>
        </p:txBody>
      </p:sp>
    </p:spTree>
    <p:extLst>
      <p:ext uri="{BB962C8B-B14F-4D97-AF65-F5344CB8AC3E}">
        <p14:creationId xmlns:p14="http://schemas.microsoft.com/office/powerpoint/2010/main" val="2139233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45819" y="1611882"/>
            <a:ext cx="36886753" cy="585180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945823" y="7421634"/>
            <a:ext cx="18092549" cy="3637228"/>
          </a:xfrm>
          <a:prstGeom prst="rect">
            <a:avLst/>
          </a:prstGeom>
        </p:spPr>
        <p:txBody>
          <a:bodyPr anchor="b"/>
          <a:lstStyle>
            <a:lvl1pPr marL="0" indent="0">
              <a:buNone/>
              <a:defRPr sz="10595" b="1"/>
            </a:lvl1pPr>
            <a:lvl2pPr marL="2018355" indent="0">
              <a:buNone/>
              <a:defRPr sz="8829" b="1"/>
            </a:lvl2pPr>
            <a:lvl3pPr marL="4036710" indent="0">
              <a:buNone/>
              <a:defRPr sz="7946" b="1"/>
            </a:lvl3pPr>
            <a:lvl4pPr marL="6055065" indent="0">
              <a:buNone/>
              <a:defRPr sz="7063" b="1"/>
            </a:lvl4pPr>
            <a:lvl5pPr marL="8073420" indent="0">
              <a:buNone/>
              <a:defRPr sz="7063" b="1"/>
            </a:lvl5pPr>
            <a:lvl6pPr marL="10091776" indent="0">
              <a:buNone/>
              <a:defRPr sz="7063" b="1"/>
            </a:lvl6pPr>
            <a:lvl7pPr marL="12110131" indent="0">
              <a:buNone/>
              <a:defRPr sz="7063" b="1"/>
            </a:lvl7pPr>
            <a:lvl8pPr marL="14128486" indent="0">
              <a:buNone/>
              <a:defRPr sz="7063" b="1"/>
            </a:lvl8pPr>
            <a:lvl9pPr marL="16146841" indent="0">
              <a:buNone/>
              <a:defRPr sz="7063" b="1"/>
            </a:lvl9pPr>
          </a:lstStyle>
          <a:p>
            <a:pPr lvl="0"/>
            <a:r>
              <a:rPr lang="en-US"/>
              <a:t>Click to edit Master text styles</a:t>
            </a:r>
          </a:p>
        </p:txBody>
      </p:sp>
      <p:sp>
        <p:nvSpPr>
          <p:cNvPr id="4" name="Content Placeholder 3"/>
          <p:cNvSpPr>
            <a:spLocks noGrp="1"/>
          </p:cNvSpPr>
          <p:nvPr>
            <p:ph sz="half" idx="2"/>
          </p:nvPr>
        </p:nvSpPr>
        <p:spPr>
          <a:xfrm>
            <a:off x="2945823" y="11058863"/>
            <a:ext cx="18092549" cy="1626592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1650922" y="7421634"/>
            <a:ext cx="18181652" cy="3637228"/>
          </a:xfrm>
          <a:prstGeom prst="rect">
            <a:avLst/>
          </a:prstGeom>
        </p:spPr>
        <p:txBody>
          <a:bodyPr anchor="b"/>
          <a:lstStyle>
            <a:lvl1pPr marL="0" indent="0">
              <a:buNone/>
              <a:defRPr sz="10595" b="1"/>
            </a:lvl1pPr>
            <a:lvl2pPr marL="2018355" indent="0">
              <a:buNone/>
              <a:defRPr sz="8829" b="1"/>
            </a:lvl2pPr>
            <a:lvl3pPr marL="4036710" indent="0">
              <a:buNone/>
              <a:defRPr sz="7946" b="1"/>
            </a:lvl3pPr>
            <a:lvl4pPr marL="6055065" indent="0">
              <a:buNone/>
              <a:defRPr sz="7063" b="1"/>
            </a:lvl4pPr>
            <a:lvl5pPr marL="8073420" indent="0">
              <a:buNone/>
              <a:defRPr sz="7063" b="1"/>
            </a:lvl5pPr>
            <a:lvl6pPr marL="10091776" indent="0">
              <a:buNone/>
              <a:defRPr sz="7063" b="1"/>
            </a:lvl6pPr>
            <a:lvl7pPr marL="12110131" indent="0">
              <a:buNone/>
              <a:defRPr sz="7063" b="1"/>
            </a:lvl7pPr>
            <a:lvl8pPr marL="14128486" indent="0">
              <a:buNone/>
              <a:defRPr sz="7063" b="1"/>
            </a:lvl8pPr>
            <a:lvl9pPr marL="16146841" indent="0">
              <a:buNone/>
              <a:defRPr sz="7063" b="1"/>
            </a:lvl9pPr>
          </a:lstStyle>
          <a:p>
            <a:pPr lvl="0"/>
            <a:r>
              <a:rPr lang="en-US"/>
              <a:t>Click to edit Master text styles</a:t>
            </a:r>
          </a:p>
        </p:txBody>
      </p:sp>
      <p:sp>
        <p:nvSpPr>
          <p:cNvPr id="6" name="Content Placeholder 5"/>
          <p:cNvSpPr>
            <a:spLocks noGrp="1"/>
          </p:cNvSpPr>
          <p:nvPr>
            <p:ph sz="quarter" idx="4"/>
          </p:nvPr>
        </p:nvSpPr>
        <p:spPr>
          <a:xfrm>
            <a:off x="21650922" y="11058863"/>
            <a:ext cx="18181652" cy="1626592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2940249" y="28060644"/>
            <a:ext cx="9622631" cy="1611875"/>
          </a:xfrm>
          <a:prstGeom prst="rect">
            <a:avLst/>
          </a:prstGeom>
        </p:spPr>
        <p:txBody>
          <a:bodyPr/>
          <a:lstStyle/>
          <a:p>
            <a:fld id="{DB390DF1-19FF-304D-9424-CAC84D57D6B8}" type="datetimeFigureOut">
              <a:rPr lang="en-MA" smtClean="0"/>
              <a:t>7/3/2022</a:t>
            </a:fld>
            <a:endParaRPr lang="en-MA"/>
          </a:p>
        </p:txBody>
      </p:sp>
      <p:sp>
        <p:nvSpPr>
          <p:cNvPr id="8" name="Footer Placeholder 7"/>
          <p:cNvSpPr>
            <a:spLocks noGrp="1"/>
          </p:cNvSpPr>
          <p:nvPr>
            <p:ph type="ftr" sz="quarter" idx="11"/>
          </p:nvPr>
        </p:nvSpPr>
        <p:spPr>
          <a:xfrm>
            <a:off x="14166652" y="28060644"/>
            <a:ext cx="14433947" cy="1611875"/>
          </a:xfrm>
          <a:prstGeom prst="rect">
            <a:avLst/>
          </a:prstGeom>
        </p:spPr>
        <p:txBody>
          <a:bodyPr/>
          <a:lstStyle/>
          <a:p>
            <a:endParaRPr lang="en-MA"/>
          </a:p>
        </p:txBody>
      </p:sp>
      <p:sp>
        <p:nvSpPr>
          <p:cNvPr id="9" name="Slide Number Placeholder 8"/>
          <p:cNvSpPr>
            <a:spLocks noGrp="1"/>
          </p:cNvSpPr>
          <p:nvPr>
            <p:ph type="sldNum" sz="quarter" idx="12"/>
          </p:nvPr>
        </p:nvSpPr>
        <p:spPr>
          <a:xfrm>
            <a:off x="30204370" y="28060644"/>
            <a:ext cx="9622631" cy="1611875"/>
          </a:xfrm>
          <a:prstGeom prst="rect">
            <a:avLst/>
          </a:prstGeom>
        </p:spPr>
        <p:txBody>
          <a:bodyPr/>
          <a:lstStyle/>
          <a:p>
            <a:fld id="{20CD6436-7E9A-B743-8983-435870C2CA4C}" type="slidenum">
              <a:rPr lang="en-MA" smtClean="0"/>
              <a:t>‹#›</a:t>
            </a:fld>
            <a:endParaRPr lang="en-MA"/>
          </a:p>
        </p:txBody>
      </p:sp>
    </p:spTree>
    <p:extLst>
      <p:ext uri="{BB962C8B-B14F-4D97-AF65-F5344CB8AC3E}">
        <p14:creationId xmlns:p14="http://schemas.microsoft.com/office/powerpoint/2010/main" val="423433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2940249" y="28060644"/>
            <a:ext cx="9622631" cy="1611875"/>
          </a:xfrm>
          <a:prstGeom prst="rect">
            <a:avLst/>
          </a:prstGeom>
        </p:spPr>
        <p:txBody>
          <a:bodyPr/>
          <a:lstStyle/>
          <a:p>
            <a:fld id="{DB390DF1-19FF-304D-9424-CAC84D57D6B8}" type="datetimeFigureOut">
              <a:rPr lang="en-MA" smtClean="0"/>
              <a:t>7/3/2022</a:t>
            </a:fld>
            <a:endParaRPr lang="en-MA"/>
          </a:p>
        </p:txBody>
      </p:sp>
      <p:sp>
        <p:nvSpPr>
          <p:cNvPr id="4" name="Footer Placeholder 3"/>
          <p:cNvSpPr>
            <a:spLocks noGrp="1"/>
          </p:cNvSpPr>
          <p:nvPr>
            <p:ph type="ftr" sz="quarter" idx="11"/>
          </p:nvPr>
        </p:nvSpPr>
        <p:spPr>
          <a:xfrm>
            <a:off x="14166652" y="28060644"/>
            <a:ext cx="14433947" cy="1611875"/>
          </a:xfrm>
          <a:prstGeom prst="rect">
            <a:avLst/>
          </a:prstGeom>
        </p:spPr>
        <p:txBody>
          <a:bodyPr/>
          <a:lstStyle/>
          <a:p>
            <a:endParaRPr lang="en-MA"/>
          </a:p>
        </p:txBody>
      </p:sp>
      <p:sp>
        <p:nvSpPr>
          <p:cNvPr id="5" name="Slide Number Placeholder 4"/>
          <p:cNvSpPr>
            <a:spLocks noGrp="1"/>
          </p:cNvSpPr>
          <p:nvPr>
            <p:ph type="sldNum" sz="quarter" idx="12"/>
          </p:nvPr>
        </p:nvSpPr>
        <p:spPr>
          <a:xfrm>
            <a:off x="30204370" y="28060644"/>
            <a:ext cx="9622631" cy="1611875"/>
          </a:xfrm>
          <a:prstGeom prst="rect">
            <a:avLst/>
          </a:prstGeom>
        </p:spPr>
        <p:txBody>
          <a:bodyPr/>
          <a:lstStyle/>
          <a:p>
            <a:fld id="{20CD6436-7E9A-B743-8983-435870C2CA4C}" type="slidenum">
              <a:rPr lang="en-MA" smtClean="0"/>
              <a:t>‹#›</a:t>
            </a:fld>
            <a:endParaRPr lang="en-MA"/>
          </a:p>
        </p:txBody>
      </p:sp>
    </p:spTree>
    <p:extLst>
      <p:ext uri="{BB962C8B-B14F-4D97-AF65-F5344CB8AC3E}">
        <p14:creationId xmlns:p14="http://schemas.microsoft.com/office/powerpoint/2010/main" val="3528674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940249" y="28060644"/>
            <a:ext cx="9622631" cy="1611875"/>
          </a:xfrm>
          <a:prstGeom prst="rect">
            <a:avLst/>
          </a:prstGeom>
        </p:spPr>
        <p:txBody>
          <a:bodyPr/>
          <a:lstStyle/>
          <a:p>
            <a:fld id="{DB390DF1-19FF-304D-9424-CAC84D57D6B8}" type="datetimeFigureOut">
              <a:rPr lang="en-MA" smtClean="0"/>
              <a:t>7/3/2022</a:t>
            </a:fld>
            <a:endParaRPr lang="en-MA"/>
          </a:p>
        </p:txBody>
      </p:sp>
      <p:sp>
        <p:nvSpPr>
          <p:cNvPr id="3" name="Footer Placeholder 2"/>
          <p:cNvSpPr>
            <a:spLocks noGrp="1"/>
          </p:cNvSpPr>
          <p:nvPr>
            <p:ph type="ftr" sz="quarter" idx="11"/>
          </p:nvPr>
        </p:nvSpPr>
        <p:spPr>
          <a:xfrm>
            <a:off x="14166652" y="28060644"/>
            <a:ext cx="14433947" cy="1611875"/>
          </a:xfrm>
          <a:prstGeom prst="rect">
            <a:avLst/>
          </a:prstGeom>
        </p:spPr>
        <p:txBody>
          <a:bodyPr/>
          <a:lstStyle/>
          <a:p>
            <a:endParaRPr lang="en-MA"/>
          </a:p>
        </p:txBody>
      </p:sp>
      <p:sp>
        <p:nvSpPr>
          <p:cNvPr id="4" name="Slide Number Placeholder 3"/>
          <p:cNvSpPr>
            <a:spLocks noGrp="1"/>
          </p:cNvSpPr>
          <p:nvPr>
            <p:ph type="sldNum" sz="quarter" idx="12"/>
          </p:nvPr>
        </p:nvSpPr>
        <p:spPr>
          <a:xfrm>
            <a:off x="30204370" y="28060644"/>
            <a:ext cx="9622631" cy="1611875"/>
          </a:xfrm>
          <a:prstGeom prst="rect">
            <a:avLst/>
          </a:prstGeom>
        </p:spPr>
        <p:txBody>
          <a:bodyPr/>
          <a:lstStyle/>
          <a:p>
            <a:fld id="{20CD6436-7E9A-B743-8983-435870C2CA4C}" type="slidenum">
              <a:rPr lang="en-MA" smtClean="0"/>
              <a:t>‹#›</a:t>
            </a:fld>
            <a:endParaRPr lang="en-MA"/>
          </a:p>
        </p:txBody>
      </p:sp>
    </p:spTree>
    <p:extLst>
      <p:ext uri="{BB962C8B-B14F-4D97-AF65-F5344CB8AC3E}">
        <p14:creationId xmlns:p14="http://schemas.microsoft.com/office/powerpoint/2010/main" val="1998771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45819" y="2018348"/>
            <a:ext cx="13793551" cy="7064216"/>
          </a:xfrm>
        </p:spPr>
        <p:txBody>
          <a:bodyPr anchor="b"/>
          <a:lstStyle>
            <a:lvl1pPr>
              <a:defRPr sz="14127"/>
            </a:lvl1pPr>
          </a:lstStyle>
          <a:p>
            <a:r>
              <a:rPr lang="en-US"/>
              <a:t>Click to edit Master title style</a:t>
            </a:r>
            <a:endParaRPr lang="en-US" dirty="0"/>
          </a:p>
        </p:txBody>
      </p:sp>
      <p:sp>
        <p:nvSpPr>
          <p:cNvPr id="3" name="Content Placeholder 2"/>
          <p:cNvSpPr>
            <a:spLocks noGrp="1"/>
          </p:cNvSpPr>
          <p:nvPr>
            <p:ph idx="1"/>
          </p:nvPr>
        </p:nvSpPr>
        <p:spPr>
          <a:xfrm>
            <a:off x="18181652" y="4359077"/>
            <a:ext cx="21650920" cy="21515024"/>
          </a:xfrm>
          <a:prstGeom prst="rect">
            <a:avLst/>
          </a:prstGeom>
        </p:spPr>
        <p:txBody>
          <a:bodyPr/>
          <a:lstStyle>
            <a:lvl1pPr>
              <a:defRPr sz="14127"/>
            </a:lvl1pPr>
            <a:lvl2pPr>
              <a:defRPr sz="12361"/>
            </a:lvl2pPr>
            <a:lvl3pPr>
              <a:defRPr sz="10595"/>
            </a:lvl3pPr>
            <a:lvl4pPr>
              <a:defRPr sz="8829"/>
            </a:lvl4pPr>
            <a:lvl5pPr>
              <a:defRPr sz="8829"/>
            </a:lvl5pPr>
            <a:lvl6pPr>
              <a:defRPr sz="8829"/>
            </a:lvl6pPr>
            <a:lvl7pPr>
              <a:defRPr sz="8829"/>
            </a:lvl7pPr>
            <a:lvl8pPr>
              <a:defRPr sz="8829"/>
            </a:lvl8pPr>
            <a:lvl9pPr>
              <a:defRPr sz="882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945819" y="9082564"/>
            <a:ext cx="13793551" cy="16826573"/>
          </a:xfrm>
          <a:prstGeom prst="rect">
            <a:avLst/>
          </a:prstGeom>
        </p:spPr>
        <p:txBody>
          <a:bodyPr/>
          <a:lstStyle>
            <a:lvl1pPr marL="0" indent="0">
              <a:buNone/>
              <a:defRPr sz="7063"/>
            </a:lvl1pPr>
            <a:lvl2pPr marL="2018355" indent="0">
              <a:buNone/>
              <a:defRPr sz="6180"/>
            </a:lvl2pPr>
            <a:lvl3pPr marL="4036710" indent="0">
              <a:buNone/>
              <a:defRPr sz="5298"/>
            </a:lvl3pPr>
            <a:lvl4pPr marL="6055065" indent="0">
              <a:buNone/>
              <a:defRPr sz="4415"/>
            </a:lvl4pPr>
            <a:lvl5pPr marL="8073420" indent="0">
              <a:buNone/>
              <a:defRPr sz="4415"/>
            </a:lvl5pPr>
            <a:lvl6pPr marL="10091776" indent="0">
              <a:buNone/>
              <a:defRPr sz="4415"/>
            </a:lvl6pPr>
            <a:lvl7pPr marL="12110131" indent="0">
              <a:buNone/>
              <a:defRPr sz="4415"/>
            </a:lvl7pPr>
            <a:lvl8pPr marL="14128486" indent="0">
              <a:buNone/>
              <a:defRPr sz="4415"/>
            </a:lvl8pPr>
            <a:lvl9pPr marL="16146841" indent="0">
              <a:buNone/>
              <a:defRPr sz="4415"/>
            </a:lvl9pPr>
          </a:lstStyle>
          <a:p>
            <a:pPr lvl="0"/>
            <a:r>
              <a:rPr lang="en-US"/>
              <a:t>Click to edit Master text styles</a:t>
            </a:r>
          </a:p>
        </p:txBody>
      </p:sp>
      <p:sp>
        <p:nvSpPr>
          <p:cNvPr id="5" name="Date Placeholder 4"/>
          <p:cNvSpPr>
            <a:spLocks noGrp="1"/>
          </p:cNvSpPr>
          <p:nvPr>
            <p:ph type="dt" sz="half" idx="10"/>
          </p:nvPr>
        </p:nvSpPr>
        <p:spPr>
          <a:xfrm>
            <a:off x="2940249" y="28060644"/>
            <a:ext cx="9622631" cy="1611875"/>
          </a:xfrm>
          <a:prstGeom prst="rect">
            <a:avLst/>
          </a:prstGeom>
        </p:spPr>
        <p:txBody>
          <a:bodyPr/>
          <a:lstStyle/>
          <a:p>
            <a:fld id="{DB390DF1-19FF-304D-9424-CAC84D57D6B8}" type="datetimeFigureOut">
              <a:rPr lang="en-MA" smtClean="0"/>
              <a:t>7/3/2022</a:t>
            </a:fld>
            <a:endParaRPr lang="en-MA"/>
          </a:p>
        </p:txBody>
      </p:sp>
      <p:sp>
        <p:nvSpPr>
          <p:cNvPr id="6" name="Footer Placeholder 5"/>
          <p:cNvSpPr>
            <a:spLocks noGrp="1"/>
          </p:cNvSpPr>
          <p:nvPr>
            <p:ph type="ftr" sz="quarter" idx="11"/>
          </p:nvPr>
        </p:nvSpPr>
        <p:spPr>
          <a:xfrm>
            <a:off x="14166652" y="28060644"/>
            <a:ext cx="14433947" cy="1611875"/>
          </a:xfrm>
          <a:prstGeom prst="rect">
            <a:avLst/>
          </a:prstGeom>
        </p:spPr>
        <p:txBody>
          <a:bodyPr/>
          <a:lstStyle/>
          <a:p>
            <a:endParaRPr lang="en-MA"/>
          </a:p>
        </p:txBody>
      </p:sp>
      <p:sp>
        <p:nvSpPr>
          <p:cNvPr id="7" name="Slide Number Placeholder 6"/>
          <p:cNvSpPr>
            <a:spLocks noGrp="1"/>
          </p:cNvSpPr>
          <p:nvPr>
            <p:ph type="sldNum" sz="quarter" idx="12"/>
          </p:nvPr>
        </p:nvSpPr>
        <p:spPr>
          <a:xfrm>
            <a:off x="30204370" y="28060644"/>
            <a:ext cx="9622631" cy="1611875"/>
          </a:xfrm>
          <a:prstGeom prst="rect">
            <a:avLst/>
          </a:prstGeom>
        </p:spPr>
        <p:txBody>
          <a:bodyPr/>
          <a:lstStyle/>
          <a:p>
            <a:fld id="{20CD6436-7E9A-B743-8983-435870C2CA4C}" type="slidenum">
              <a:rPr lang="en-MA" smtClean="0"/>
              <a:t>‹#›</a:t>
            </a:fld>
            <a:endParaRPr lang="en-MA"/>
          </a:p>
        </p:txBody>
      </p:sp>
    </p:spTree>
    <p:extLst>
      <p:ext uri="{BB962C8B-B14F-4D97-AF65-F5344CB8AC3E}">
        <p14:creationId xmlns:p14="http://schemas.microsoft.com/office/powerpoint/2010/main" val="1368226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45819" y="2018348"/>
            <a:ext cx="13793551" cy="7064216"/>
          </a:xfrm>
        </p:spPr>
        <p:txBody>
          <a:bodyPr anchor="b"/>
          <a:lstStyle>
            <a:lvl1pPr>
              <a:defRPr sz="14127"/>
            </a:lvl1pPr>
          </a:lstStyle>
          <a:p>
            <a:r>
              <a:rPr lang="en-US"/>
              <a:t>Click to edit Master title style</a:t>
            </a:r>
            <a:endParaRPr lang="en-US" dirty="0"/>
          </a:p>
        </p:txBody>
      </p:sp>
      <p:sp>
        <p:nvSpPr>
          <p:cNvPr id="3" name="Picture Placeholder 2"/>
          <p:cNvSpPr>
            <a:spLocks noGrp="1" noChangeAspect="1"/>
          </p:cNvSpPr>
          <p:nvPr>
            <p:ph type="pic" idx="1"/>
          </p:nvPr>
        </p:nvSpPr>
        <p:spPr>
          <a:xfrm>
            <a:off x="18181652" y="4359077"/>
            <a:ext cx="21650920" cy="21515024"/>
          </a:xfrm>
          <a:prstGeom prst="rect">
            <a:avLst/>
          </a:prstGeom>
        </p:spPr>
        <p:txBody>
          <a:bodyPr anchor="t"/>
          <a:lstStyle>
            <a:lvl1pPr marL="0" indent="0">
              <a:buNone/>
              <a:defRPr sz="14127"/>
            </a:lvl1pPr>
            <a:lvl2pPr marL="2018355" indent="0">
              <a:buNone/>
              <a:defRPr sz="12361"/>
            </a:lvl2pPr>
            <a:lvl3pPr marL="4036710" indent="0">
              <a:buNone/>
              <a:defRPr sz="10595"/>
            </a:lvl3pPr>
            <a:lvl4pPr marL="6055065" indent="0">
              <a:buNone/>
              <a:defRPr sz="8829"/>
            </a:lvl4pPr>
            <a:lvl5pPr marL="8073420" indent="0">
              <a:buNone/>
              <a:defRPr sz="8829"/>
            </a:lvl5pPr>
            <a:lvl6pPr marL="10091776" indent="0">
              <a:buNone/>
              <a:defRPr sz="8829"/>
            </a:lvl6pPr>
            <a:lvl7pPr marL="12110131" indent="0">
              <a:buNone/>
              <a:defRPr sz="8829"/>
            </a:lvl7pPr>
            <a:lvl8pPr marL="14128486" indent="0">
              <a:buNone/>
              <a:defRPr sz="8829"/>
            </a:lvl8pPr>
            <a:lvl9pPr marL="16146841" indent="0">
              <a:buNone/>
              <a:defRPr sz="8829"/>
            </a:lvl9pPr>
          </a:lstStyle>
          <a:p>
            <a:r>
              <a:rPr lang="en-US"/>
              <a:t>Click icon to add picture</a:t>
            </a:r>
            <a:endParaRPr lang="en-US" dirty="0"/>
          </a:p>
        </p:txBody>
      </p:sp>
      <p:sp>
        <p:nvSpPr>
          <p:cNvPr id="4" name="Text Placeholder 3"/>
          <p:cNvSpPr>
            <a:spLocks noGrp="1"/>
          </p:cNvSpPr>
          <p:nvPr>
            <p:ph type="body" sz="half" idx="2"/>
          </p:nvPr>
        </p:nvSpPr>
        <p:spPr>
          <a:xfrm>
            <a:off x="2945819" y="9082564"/>
            <a:ext cx="13793551" cy="16826573"/>
          </a:xfrm>
          <a:prstGeom prst="rect">
            <a:avLst/>
          </a:prstGeom>
        </p:spPr>
        <p:txBody>
          <a:bodyPr/>
          <a:lstStyle>
            <a:lvl1pPr marL="0" indent="0">
              <a:buNone/>
              <a:defRPr sz="7063"/>
            </a:lvl1pPr>
            <a:lvl2pPr marL="2018355" indent="0">
              <a:buNone/>
              <a:defRPr sz="6180"/>
            </a:lvl2pPr>
            <a:lvl3pPr marL="4036710" indent="0">
              <a:buNone/>
              <a:defRPr sz="5298"/>
            </a:lvl3pPr>
            <a:lvl4pPr marL="6055065" indent="0">
              <a:buNone/>
              <a:defRPr sz="4415"/>
            </a:lvl4pPr>
            <a:lvl5pPr marL="8073420" indent="0">
              <a:buNone/>
              <a:defRPr sz="4415"/>
            </a:lvl5pPr>
            <a:lvl6pPr marL="10091776" indent="0">
              <a:buNone/>
              <a:defRPr sz="4415"/>
            </a:lvl6pPr>
            <a:lvl7pPr marL="12110131" indent="0">
              <a:buNone/>
              <a:defRPr sz="4415"/>
            </a:lvl7pPr>
            <a:lvl8pPr marL="14128486" indent="0">
              <a:buNone/>
              <a:defRPr sz="4415"/>
            </a:lvl8pPr>
            <a:lvl9pPr marL="16146841" indent="0">
              <a:buNone/>
              <a:defRPr sz="4415"/>
            </a:lvl9pPr>
          </a:lstStyle>
          <a:p>
            <a:pPr lvl="0"/>
            <a:r>
              <a:rPr lang="en-US"/>
              <a:t>Click to edit Master text styles</a:t>
            </a:r>
          </a:p>
        </p:txBody>
      </p:sp>
      <p:sp>
        <p:nvSpPr>
          <p:cNvPr id="5" name="Date Placeholder 4"/>
          <p:cNvSpPr>
            <a:spLocks noGrp="1"/>
          </p:cNvSpPr>
          <p:nvPr>
            <p:ph type="dt" sz="half" idx="10"/>
          </p:nvPr>
        </p:nvSpPr>
        <p:spPr>
          <a:xfrm>
            <a:off x="2940249" y="28060644"/>
            <a:ext cx="9622631" cy="1611875"/>
          </a:xfrm>
          <a:prstGeom prst="rect">
            <a:avLst/>
          </a:prstGeom>
        </p:spPr>
        <p:txBody>
          <a:bodyPr/>
          <a:lstStyle/>
          <a:p>
            <a:fld id="{DB390DF1-19FF-304D-9424-CAC84D57D6B8}" type="datetimeFigureOut">
              <a:rPr lang="en-MA" smtClean="0"/>
              <a:t>7/3/2022</a:t>
            </a:fld>
            <a:endParaRPr lang="en-MA"/>
          </a:p>
        </p:txBody>
      </p:sp>
      <p:sp>
        <p:nvSpPr>
          <p:cNvPr id="6" name="Footer Placeholder 5"/>
          <p:cNvSpPr>
            <a:spLocks noGrp="1"/>
          </p:cNvSpPr>
          <p:nvPr>
            <p:ph type="ftr" sz="quarter" idx="11"/>
          </p:nvPr>
        </p:nvSpPr>
        <p:spPr>
          <a:xfrm>
            <a:off x="14166652" y="28060644"/>
            <a:ext cx="14433947" cy="1611875"/>
          </a:xfrm>
          <a:prstGeom prst="rect">
            <a:avLst/>
          </a:prstGeom>
        </p:spPr>
        <p:txBody>
          <a:bodyPr/>
          <a:lstStyle/>
          <a:p>
            <a:endParaRPr lang="en-MA"/>
          </a:p>
        </p:txBody>
      </p:sp>
      <p:sp>
        <p:nvSpPr>
          <p:cNvPr id="7" name="Slide Number Placeholder 6"/>
          <p:cNvSpPr>
            <a:spLocks noGrp="1"/>
          </p:cNvSpPr>
          <p:nvPr>
            <p:ph type="sldNum" sz="quarter" idx="12"/>
          </p:nvPr>
        </p:nvSpPr>
        <p:spPr>
          <a:xfrm>
            <a:off x="30204370" y="28060644"/>
            <a:ext cx="9622631" cy="1611875"/>
          </a:xfrm>
          <a:prstGeom prst="rect">
            <a:avLst/>
          </a:prstGeom>
        </p:spPr>
        <p:txBody>
          <a:bodyPr/>
          <a:lstStyle/>
          <a:p>
            <a:fld id="{20CD6436-7E9A-B743-8983-435870C2CA4C}" type="slidenum">
              <a:rPr lang="en-MA" smtClean="0"/>
              <a:t>‹#›</a:t>
            </a:fld>
            <a:endParaRPr lang="en-MA"/>
          </a:p>
        </p:txBody>
      </p:sp>
    </p:spTree>
    <p:extLst>
      <p:ext uri="{BB962C8B-B14F-4D97-AF65-F5344CB8AC3E}">
        <p14:creationId xmlns:p14="http://schemas.microsoft.com/office/powerpoint/2010/main" val="639149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40249" y="1611882"/>
            <a:ext cx="36886753" cy="5851808"/>
          </a:xfrm>
          <a:prstGeom prst="rect">
            <a:avLst/>
          </a:prstGeom>
        </p:spPr>
        <p:txBody>
          <a:bodyPr vert="horz" lIns="91440" tIns="45720" rIns="91440" bIns="45720" rtlCol="0" anchor="ctr">
            <a:normAutofit/>
          </a:bodyPr>
          <a:lstStyle/>
          <a:p>
            <a:r>
              <a:rPr lang="en-US"/>
              <a:t>Click to edit Master title style</a:t>
            </a:r>
            <a:endParaRPr lang="en-US" dirty="0"/>
          </a:p>
        </p:txBody>
      </p:sp>
      <p:grpSp>
        <p:nvGrpSpPr>
          <p:cNvPr id="17" name="Group 16">
            <a:extLst>
              <a:ext uri="{FF2B5EF4-FFF2-40B4-BE49-F238E27FC236}">
                <a16:creationId xmlns:a16="http://schemas.microsoft.com/office/drawing/2014/main" id="{480818EB-EA32-3249-928E-3FBC4511677E}"/>
              </a:ext>
            </a:extLst>
          </p:cNvPr>
          <p:cNvGrpSpPr/>
          <p:nvPr userDrawn="1"/>
        </p:nvGrpSpPr>
        <p:grpSpPr>
          <a:xfrm>
            <a:off x="-798226" y="3269222"/>
            <a:ext cx="56050640" cy="18224959"/>
            <a:chOff x="-798226" y="3269222"/>
            <a:chExt cx="56050640" cy="18224959"/>
          </a:xfrm>
        </p:grpSpPr>
        <p:sp>
          <p:nvSpPr>
            <p:cNvPr id="7" name="Flowchart: Document 34">
              <a:extLst>
                <a:ext uri="{FF2B5EF4-FFF2-40B4-BE49-F238E27FC236}">
                  <a16:creationId xmlns:a16="http://schemas.microsoft.com/office/drawing/2014/main" id="{A25CD362-13AA-7A41-8A04-4E0655DA0A5E}"/>
                </a:ext>
              </a:extLst>
            </p:cNvPr>
            <p:cNvSpPr/>
            <p:nvPr userDrawn="1"/>
          </p:nvSpPr>
          <p:spPr>
            <a:xfrm rot="10960699" flipH="1">
              <a:off x="-556203" y="3987597"/>
              <a:ext cx="53749405" cy="11615202"/>
            </a:xfrm>
            <a:prstGeom prst="flowChartDocument">
              <a:avLst/>
            </a:prstGeom>
            <a:solidFill>
              <a:srgbClr val="EF1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smtId="4294967295"/>
              </a:defPPr>
            </a:lstStyle>
            <a:p>
              <a:pPr algn="ctr"/>
              <a:endParaRPr lang="en-US" sz="4934" dirty="0">
                <a:latin typeface="Helvetica" pitchFamily="2" charset="0"/>
              </a:endParaRPr>
            </a:p>
          </p:txBody>
        </p:sp>
        <p:sp>
          <p:nvSpPr>
            <p:cNvPr id="8" name="Flowchart: Document 70">
              <a:extLst>
                <a:ext uri="{FF2B5EF4-FFF2-40B4-BE49-F238E27FC236}">
                  <a16:creationId xmlns:a16="http://schemas.microsoft.com/office/drawing/2014/main" id="{EFC11CCF-6B49-E944-86CB-FCC7EB4FEE2A}"/>
                </a:ext>
              </a:extLst>
            </p:cNvPr>
            <p:cNvSpPr/>
            <p:nvPr userDrawn="1"/>
          </p:nvSpPr>
          <p:spPr>
            <a:xfrm rot="10800000" flipH="1">
              <a:off x="1" y="3269222"/>
              <a:ext cx="53749412" cy="1150521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dup0" fmla="*/ 0 w 21600"/>
                <a:gd name="connsiteY0dup0" fmla="*/ 0 h 21495"/>
                <a:gd name="connsiteX1dup0" fmla="*/ 21600 w 21600"/>
                <a:gd name="connsiteY1dup0" fmla="*/ 0 h 21495"/>
                <a:gd name="connsiteX2dup0" fmla="*/ 15601 w 21600"/>
                <a:gd name="connsiteY2dup0" fmla="*/ 18514 h 21495"/>
                <a:gd name="connsiteX3dup0" fmla="*/ 0 w 21600"/>
                <a:gd name="connsiteY3dup0" fmla="*/ 20172 h 21495"/>
                <a:gd name="connsiteX4dup0" fmla="*/ 0 w 21600"/>
                <a:gd name="connsiteY4dup0" fmla="*/ 0 h 21495"/>
                <a:gd name="connsiteX0dup0dup1" fmla="*/ 0 w 15601"/>
                <a:gd name="connsiteY0dup0dup1" fmla="*/ 29 h 21524"/>
                <a:gd name="connsiteX1dup0dup1" fmla="*/ 15591 w 15601"/>
                <a:gd name="connsiteY1dup0dup1" fmla="*/ 0 h 21524"/>
                <a:gd name="connsiteX2dup0dup1" fmla="*/ 15601 w 15601"/>
                <a:gd name="connsiteY2dup0dup1" fmla="*/ 18543 h 21524"/>
                <a:gd name="connsiteX3dup0dup1" fmla="*/ 0 w 15601"/>
                <a:gd name="connsiteY3dup0dup1" fmla="*/ 20201 h 21524"/>
                <a:gd name="connsiteX4dup0dup1" fmla="*/ 0 w 15601"/>
                <a:gd name="connsiteY4dup0dup1" fmla="*/ 29 h 21524"/>
                <a:gd name="connsiteX0dup0dup1dup2" fmla="*/ 0 w 15601"/>
                <a:gd name="connsiteY0dup0dup1dup2" fmla="*/ 29 h 21278"/>
                <a:gd name="connsiteX1dup0dup1dup2" fmla="*/ 15591 w 15601"/>
                <a:gd name="connsiteY1dup0dup1dup2" fmla="*/ 0 h 21278"/>
                <a:gd name="connsiteX2dup0dup1dup2" fmla="*/ 15601 w 15601"/>
                <a:gd name="connsiteY2dup0dup1dup2" fmla="*/ 18543 h 21278"/>
                <a:gd name="connsiteX3dup0dup1dup2" fmla="*/ 0 w 15601"/>
                <a:gd name="connsiteY3dup0dup1dup2" fmla="*/ 20201 h 21278"/>
                <a:gd name="connsiteX4dup0dup1dup2" fmla="*/ 0 w 15601"/>
                <a:gd name="connsiteY4dup0dup1dup2" fmla="*/ 29 h 21278"/>
                <a:gd name="connsiteX0dup0dup1dup2dup3" fmla="*/ 0 w 15601"/>
                <a:gd name="connsiteY0dup0dup1dup2dup3" fmla="*/ 29 h 21156"/>
                <a:gd name="connsiteX1dup0dup1dup2dup3" fmla="*/ 15591 w 15601"/>
                <a:gd name="connsiteY1dup0dup1dup2dup3" fmla="*/ 0 h 21156"/>
                <a:gd name="connsiteX2dup0dup1dup2dup3" fmla="*/ 15601 w 15601"/>
                <a:gd name="connsiteY2dup0dup1dup2dup3" fmla="*/ 18543 h 21156"/>
                <a:gd name="connsiteX3dup0dup1dup2dup3" fmla="*/ 0 w 15601"/>
                <a:gd name="connsiteY3dup0dup1dup2dup3" fmla="*/ 20201 h 21156"/>
                <a:gd name="connsiteX4dup0dup1dup2dup3" fmla="*/ 0 w 15601"/>
                <a:gd name="connsiteY4dup0dup1dup2dup3" fmla="*/ 29 h 21156"/>
                <a:gd name="connsiteX0dup0dup1dup2dup3dup4" fmla="*/ 0 w 15601"/>
                <a:gd name="connsiteY0dup0dup1dup2dup3dup4" fmla="*/ 29 h 21172"/>
                <a:gd name="connsiteX1dup0dup1dup2dup3dup4" fmla="*/ 15591 w 15601"/>
                <a:gd name="connsiteY1dup0dup1dup2dup3dup4" fmla="*/ 0 h 21172"/>
                <a:gd name="connsiteX2dup0dup1dup2dup3dup4" fmla="*/ 15601 w 15601"/>
                <a:gd name="connsiteY2dup0dup1dup2dup3dup4" fmla="*/ 18543 h 21172"/>
                <a:gd name="connsiteX3dup0dup1dup2dup3dup4" fmla="*/ 0 w 15601"/>
                <a:gd name="connsiteY3dup0dup1dup2dup3dup4" fmla="*/ 20201 h 21172"/>
                <a:gd name="connsiteX4dup0dup1dup2dup3dup4" fmla="*/ 0 w 15601"/>
                <a:gd name="connsiteY4dup0dup1dup2dup3dup4" fmla="*/ 29 h 21172"/>
                <a:gd name="connsiteX0dup0dup1dup2dup3dup4dup5" fmla="*/ 0 w 15601"/>
                <a:gd name="connsiteY0dup0dup1dup2dup3dup4dup5" fmla="*/ 29 h 21294"/>
                <a:gd name="connsiteX1dup0dup1dup2dup3dup4dup5" fmla="*/ 15591 w 15601"/>
                <a:gd name="connsiteY1dup0dup1dup2dup3dup4dup5" fmla="*/ 0 h 21294"/>
                <a:gd name="connsiteX2dup0dup1dup2dup3dup4dup5" fmla="*/ 15601 w 15601"/>
                <a:gd name="connsiteY2dup0dup1dup2dup3dup4dup5" fmla="*/ 18543 h 21294"/>
                <a:gd name="connsiteX3dup0dup1dup2dup3dup4dup5" fmla="*/ 0 w 15601"/>
                <a:gd name="connsiteY3dup0dup1dup2dup3dup4dup5" fmla="*/ 20201 h 21294"/>
                <a:gd name="connsiteX4dup0dup1dup2dup3dup4dup5" fmla="*/ 0 w 15601"/>
                <a:gd name="connsiteY4dup0dup1dup2dup3dup4dup5" fmla="*/ 29 h 21294"/>
                <a:gd name="connsiteX0dup0dup1dup2dup3dup4dup5dup6" fmla="*/ 0 w 15601"/>
                <a:gd name="connsiteY0dup0dup1dup2dup3dup4dup5dup6" fmla="*/ 29 h 21270"/>
                <a:gd name="connsiteX1dup0dup1dup2dup3dup4dup5dup6" fmla="*/ 15591 w 15601"/>
                <a:gd name="connsiteY1dup0dup1dup2dup3dup4dup5dup6" fmla="*/ 0 h 21270"/>
                <a:gd name="connsiteX2dup0dup1dup2dup3dup4dup5dup6" fmla="*/ 15601 w 15601"/>
                <a:gd name="connsiteY2dup0dup1dup2dup3dup4dup5dup6" fmla="*/ 18543 h 21270"/>
                <a:gd name="connsiteX3dup0dup1dup2dup3dup4dup5dup6" fmla="*/ 0 w 15601"/>
                <a:gd name="connsiteY3dup0dup1dup2dup3dup4dup5dup6" fmla="*/ 20201 h 21270"/>
                <a:gd name="connsiteX4dup0dup1dup2dup3dup4dup5dup6" fmla="*/ 0 w 15601"/>
                <a:gd name="connsiteY4dup0dup1dup2dup3dup4dup5dup6" fmla="*/ 29 h 21270"/>
                <a:gd name="connsiteX0dup0dup1dup2dup3dup4dup5dup6dup7" fmla="*/ 0 w 15601"/>
                <a:gd name="connsiteY0dup0dup1dup2dup3dup4dup5dup6dup7" fmla="*/ 29 h 21322"/>
                <a:gd name="connsiteX1dup0dup1dup2dup3dup4dup5dup6dup7" fmla="*/ 15591 w 15601"/>
                <a:gd name="connsiteY1dup0dup1dup2dup3dup4dup5dup6dup7" fmla="*/ 0 h 21322"/>
                <a:gd name="connsiteX2dup0dup1dup2dup3dup4dup5dup6dup7" fmla="*/ 15601 w 15601"/>
                <a:gd name="connsiteY2dup0dup1dup2dup3dup4dup5dup6dup7" fmla="*/ 18863 h 21322"/>
                <a:gd name="connsiteX3dup0dup1dup2dup3dup4dup5dup6dup7" fmla="*/ 0 w 15601"/>
                <a:gd name="connsiteY3dup0dup1dup2dup3dup4dup5dup6dup7" fmla="*/ 20201 h 21322"/>
                <a:gd name="connsiteX4dup0dup1dup2dup3dup4dup5dup6dup7" fmla="*/ 0 w 15601"/>
                <a:gd name="connsiteY4dup0dup1dup2dup3dup4dup5dup6dup7" fmla="*/ 29 h 21322"/>
                <a:gd name="connsiteX0dup0dup1dup2dup3dup4dup5dup6dup7dup8" fmla="*/ 0 w 15601"/>
                <a:gd name="connsiteY0dup0dup1dup2dup3dup4dup5dup6dup7dup8" fmla="*/ 29 h 21347"/>
                <a:gd name="connsiteX1dup0dup1dup2dup3dup4dup5dup6dup7dup8" fmla="*/ 15591 w 15601"/>
                <a:gd name="connsiteY1dup0dup1dup2dup3dup4dup5dup6dup7dup8" fmla="*/ 0 h 21347"/>
                <a:gd name="connsiteX2dup0dup1dup2dup3dup4dup5dup6dup7dup8" fmla="*/ 15601 w 15601"/>
                <a:gd name="connsiteY2dup0dup1dup2dup3dup4dup5dup6dup7dup8" fmla="*/ 18863 h 21347"/>
                <a:gd name="connsiteX3dup0dup1dup2dup3dup4dup5dup6dup7dup8" fmla="*/ 0 w 15601"/>
                <a:gd name="connsiteY3dup0dup1dup2dup3dup4dup5dup6dup7dup8" fmla="*/ 20201 h 21347"/>
                <a:gd name="connsiteX4dup0dup1dup2dup3dup4dup5dup6dup7dup8" fmla="*/ 0 w 15601"/>
                <a:gd name="connsiteY4dup0dup1dup2dup3dup4dup5dup6dup7dup8" fmla="*/ 29 h 21347"/>
                <a:gd name="connsiteX0dup0dup1dup2dup3dup4dup5dup6dup7dup8dup9" fmla="*/ 0 w 15601"/>
                <a:gd name="connsiteY0dup0dup1dup2dup3dup4dup5dup6dup7dup8dup9" fmla="*/ 29 h 21222"/>
                <a:gd name="connsiteX1dup0dup1dup2dup3dup4dup5dup6dup7dup8dup9" fmla="*/ 15591 w 15601"/>
                <a:gd name="connsiteY1dup0dup1dup2dup3dup4dup5dup6dup7dup8dup9" fmla="*/ 0 h 21222"/>
                <a:gd name="connsiteX2dup0dup1dup2dup3dup4dup5dup6dup7dup8dup9" fmla="*/ 15601 w 15601"/>
                <a:gd name="connsiteY2dup0dup1dup2dup3dup4dup5dup6dup7dup8dup9" fmla="*/ 18863 h 21222"/>
                <a:gd name="connsiteX3dup0dup1dup2dup3dup4dup5dup6dup7dup8dup9" fmla="*/ 0 w 15601"/>
                <a:gd name="connsiteY3dup0dup1dup2dup3dup4dup5dup6dup7dup8dup9" fmla="*/ 20201 h 21222"/>
                <a:gd name="connsiteX4dup0dup1dup2dup3dup4dup5dup6dup7dup8dup9" fmla="*/ 0 w 15601"/>
                <a:gd name="connsiteY4dup0dup1dup2dup3dup4dup5dup6dup7dup8dup9" fmla="*/ 29 h 21222"/>
                <a:gd name="connsiteX0dup0dup1dup2dup3dup4dup5dup6dup7dup8dup9dup10" fmla="*/ 0 w 15601"/>
                <a:gd name="connsiteY0dup0dup1dup2dup3dup4dup5dup6dup7dup8dup9dup10" fmla="*/ 29 h 21210"/>
                <a:gd name="connsiteX1dup0dup1dup2dup3dup4dup5dup6dup7dup8dup9dup10" fmla="*/ 15591 w 15601"/>
                <a:gd name="connsiteY1dup0dup1dup2dup3dup4dup5dup6dup7dup8dup9dup10" fmla="*/ 0 h 21210"/>
                <a:gd name="connsiteX2dup0dup1dup2dup3dup4dup5dup6dup7dup8dup9dup10" fmla="*/ 15601 w 15601"/>
                <a:gd name="connsiteY2dup0dup1dup2dup3dup4dup5dup6dup7dup8dup9dup10" fmla="*/ 18863 h 21210"/>
                <a:gd name="connsiteX3dup0dup1dup2dup3dup4dup5dup6dup7dup8dup9dup10" fmla="*/ 0 w 15601"/>
                <a:gd name="connsiteY3dup0dup1dup2dup3dup4dup5dup6dup7dup8dup9dup10" fmla="*/ 20201 h 21210"/>
                <a:gd name="connsiteX4dup0dup1dup2dup3dup4dup5dup6dup7dup8dup9dup10" fmla="*/ 0 w 15601"/>
                <a:gd name="connsiteY4dup0dup1dup2dup3dup4dup5dup6dup7dup8dup9dup10" fmla="*/ 29 h 21210"/>
                <a:gd name="connsiteX0dup0dup1dup2dup3dup4dup5dup6dup7dup8dup9dup10dup11" fmla="*/ 0 w 15601"/>
                <a:gd name="connsiteY0dup0dup1dup2dup3dup4dup5dup6dup7dup8dup9dup10dup11" fmla="*/ 29 h 21275"/>
                <a:gd name="connsiteX1dup0dup1dup2dup3dup4dup5dup6dup7dup8dup9dup10dup11" fmla="*/ 15591 w 15601"/>
                <a:gd name="connsiteY1dup0dup1dup2dup3dup4dup5dup6dup7dup8dup9dup10dup11" fmla="*/ 0 h 21275"/>
                <a:gd name="connsiteX2dup0dup1dup2dup3dup4dup5dup6dup7dup8dup9dup10dup11" fmla="*/ 15601 w 15601"/>
                <a:gd name="connsiteY2dup0dup1dup2dup3dup4dup5dup6dup7dup8dup9dup10dup11" fmla="*/ 19241 h 21275"/>
                <a:gd name="connsiteX3dup0dup1dup2dup3dup4dup5dup6dup7dup8dup9dup10dup11" fmla="*/ 0 w 15601"/>
                <a:gd name="connsiteY3dup0dup1dup2dup3dup4dup5dup6dup7dup8dup9dup10dup11" fmla="*/ 20201 h 21275"/>
                <a:gd name="connsiteX4dup0dup1dup2dup3dup4dup5dup6dup7dup8dup9dup10dup11" fmla="*/ 0 w 15601"/>
                <a:gd name="connsiteY4dup0dup1dup2dup3dup4dup5dup6dup7dup8dup9dup10dup11" fmla="*/ 29 h 21275"/>
                <a:gd name="connsiteX0dup0dup1dup2dup3dup4dup5dup6dup7dup8dup9dup10dup11dup12" fmla="*/ 0 w 15601"/>
                <a:gd name="connsiteY0dup0dup1dup2dup3dup4dup5dup6dup7dup8dup9dup10dup11dup12" fmla="*/ 29 h 21467"/>
                <a:gd name="connsiteX1dup0dup1dup2dup3dup4dup5dup6dup7dup8dup9dup10dup11dup12" fmla="*/ 15591 w 15601"/>
                <a:gd name="connsiteY1dup0dup1dup2dup3dup4dup5dup6dup7dup8dup9dup10dup11dup12" fmla="*/ 0 h 21467"/>
                <a:gd name="connsiteX2dup0dup1dup2dup3dup4dup5dup6dup7dup8dup9dup10dup11dup12" fmla="*/ 15601 w 15601"/>
                <a:gd name="connsiteY2dup0dup1dup2dup3dup4dup5dup6dup7dup8dup9dup10dup11dup12" fmla="*/ 19241 h 21467"/>
                <a:gd name="connsiteX3dup0dup1dup2dup3dup4dup5dup6dup7dup8dup9dup10dup11dup12" fmla="*/ 0 w 15601"/>
                <a:gd name="connsiteY3dup0dup1dup2dup3dup4dup5dup6dup7dup8dup9dup10dup11dup12" fmla="*/ 20434 h 21467"/>
                <a:gd name="connsiteX4dup0dup1dup2dup3dup4dup5dup6dup7dup8dup9dup10dup11dup12" fmla="*/ 0 w 15601"/>
                <a:gd name="connsiteY4dup0dup1dup2dup3dup4dup5dup6dup7dup8dup9dup10dup11dup12" fmla="*/ 29 h 21467"/>
                <a:gd name="connsiteX0dup0dup1dup2dup3dup4dup5dup6dup7dup8dup9dup10dup11dup12dup13" fmla="*/ 0 w 15601"/>
                <a:gd name="connsiteY0dup0dup1dup2dup3dup4dup5dup6dup7dup8dup9dup10dup11dup12dup13" fmla="*/ 29 h 21343"/>
                <a:gd name="connsiteX1dup0dup1dup2dup3dup4dup5dup6dup7dup8dup9dup10dup11dup12dup13" fmla="*/ 15591 w 15601"/>
                <a:gd name="connsiteY1dup0dup1dup2dup3dup4dup5dup6dup7dup8dup9dup10dup11dup12dup13" fmla="*/ 0 h 21343"/>
                <a:gd name="connsiteX2dup0dup1dup2dup3dup4dup5dup6dup7dup8dup9dup10dup11dup12dup13" fmla="*/ 15601 w 15601"/>
                <a:gd name="connsiteY2dup0dup1dup2dup3dup4dup5dup6dup7dup8dup9dup10dup11dup12dup13" fmla="*/ 19241 h 21343"/>
                <a:gd name="connsiteX3dup0dup1dup2dup3dup4dup5dup6dup7dup8dup9dup10dup11dup12dup13" fmla="*/ 0 w 15601"/>
                <a:gd name="connsiteY3dup0dup1dup2dup3dup4dup5dup6dup7dup8dup9dup10dup11dup12dup13" fmla="*/ 20434 h 21343"/>
                <a:gd name="connsiteX4dup0dup1dup2dup3dup4dup5dup6dup7dup8dup9dup10dup11dup12dup13" fmla="*/ 0 w 15601"/>
                <a:gd name="connsiteY4dup0dup1dup2dup3dup4dup5dup6dup7dup8dup9dup10dup11dup12dup13" fmla="*/ 29 h 21343"/>
                <a:gd name="connsiteX0dup0dup1dup2dup3dup4dup5dup6dup7dup8dup9dup10dup11dup12dup13dup14" fmla="*/ 0 w 15601"/>
                <a:gd name="connsiteY0dup0dup1dup2dup3dup4dup5dup6dup7dup8dup9dup10dup11dup12dup13dup14" fmla="*/ 29 h 21351"/>
                <a:gd name="connsiteX1dup0dup1dup2dup3dup4dup5dup6dup7dup8dup9dup10dup11dup12dup13dup14" fmla="*/ 15591 w 15601"/>
                <a:gd name="connsiteY1dup0dup1dup2dup3dup4dup5dup6dup7dup8dup9dup10dup11dup12dup13dup14" fmla="*/ 0 h 21351"/>
                <a:gd name="connsiteX2dup0dup1dup2dup3dup4dup5dup6dup7dup8dup9dup10dup11dup12dup13dup14" fmla="*/ 15601 w 15601"/>
                <a:gd name="connsiteY2dup0dup1dup2dup3dup4dup5dup6dup7dup8dup9dup10dup11dup12dup13dup14" fmla="*/ 19241 h 21351"/>
                <a:gd name="connsiteX3dup0dup1dup2dup3dup4dup5dup6dup7dup8dup9dup10dup11dup12dup13dup14" fmla="*/ 0 w 15601"/>
                <a:gd name="connsiteY3dup0dup1dup2dup3dup4dup5dup6dup7dup8dup9dup10dup11dup12dup13dup14" fmla="*/ 20434 h 21351"/>
                <a:gd name="connsiteX4dup0dup1dup2dup3dup4dup5dup6dup7dup8dup9dup10dup11dup12dup13dup14" fmla="*/ 0 w 15601"/>
                <a:gd name="connsiteY4dup0dup1dup2dup3dup4dup5dup6dup7dup8dup9dup10dup11dup12dup13dup14" fmla="*/ 29 h 21351"/>
              </a:gdLst>
              <a:ahLst/>
              <a:cxnLst>
                <a:cxn ang="0">
                  <a:pos x="connsiteX0dup0dup1dup2dup3dup4dup5dup6dup7dup8dup9dup10dup11dup12dup13dup14" y="connsiteY0dup0dup1dup2dup3dup4dup5dup6dup7dup8dup9dup10dup11dup12dup13dup14"/>
                </a:cxn>
                <a:cxn ang="0">
                  <a:pos x="connsiteX1dup0dup1dup2dup3dup4dup5dup6dup7dup8dup9dup10dup11dup12dup13dup14" y="connsiteY1dup0dup1dup2dup3dup4dup5dup6dup7dup8dup9dup10dup11dup12dup13dup14"/>
                </a:cxn>
                <a:cxn ang="0">
                  <a:pos x="connsiteX2dup0dup1dup2dup3dup4dup5dup6dup7dup8dup9dup10dup11dup12dup13dup14" y="connsiteY2dup0dup1dup2dup3dup4dup5dup6dup7dup8dup9dup10dup11dup12dup13dup14"/>
                </a:cxn>
                <a:cxn ang="0">
                  <a:pos x="connsiteX3dup0dup1dup2dup3dup4dup5dup6dup7dup8dup9dup10dup11dup12dup13dup14" y="connsiteY3dup0dup1dup2dup3dup4dup5dup6dup7dup8dup9dup10dup11dup12dup13dup14"/>
                </a:cxn>
                <a:cxn ang="0">
                  <a:pos x="connsiteX4dup0dup1dup2dup3dup4dup5dup6dup7dup8dup9dup10dup11dup12dup13dup14" y="connsiteY4dup0dup1dup2dup3dup4dup5dup6dup7dup8dup9dup10dup11dup12dup13dup14"/>
                </a:cxn>
              </a:cxnLst>
              <a:rect l="l" t="t" r="r" b="b"/>
              <a:pathLst>
                <a:path w="15601" h="21351">
                  <a:moveTo>
                    <a:pt x="0" y="29"/>
                  </a:moveTo>
                  <a:lnTo>
                    <a:pt x="15591" y="0"/>
                  </a:lnTo>
                  <a:cubicBezTo>
                    <a:pt x="15591" y="5774"/>
                    <a:pt x="15601" y="13467"/>
                    <a:pt x="15601" y="19241"/>
                  </a:cubicBezTo>
                  <a:cubicBezTo>
                    <a:pt x="10638" y="19328"/>
                    <a:pt x="7602" y="23020"/>
                    <a:pt x="0" y="20434"/>
                  </a:cubicBezTo>
                  <a:lnTo>
                    <a:pt x="0" y="29"/>
                  </a:lnTo>
                  <a:close/>
                </a:path>
              </a:pathLst>
            </a:custGeom>
            <a:solidFill>
              <a:srgbClr val="235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smtId="4294967295"/>
              </a:defPPr>
            </a:lstStyle>
            <a:p>
              <a:pPr algn="ctr"/>
              <a:r>
                <a:rPr lang="en-US" sz="4934" dirty="0">
                  <a:latin typeface="Helvetica" pitchFamily="2" charset="0"/>
                </a:rPr>
                <a:t> </a:t>
              </a:r>
            </a:p>
          </p:txBody>
        </p:sp>
        <p:sp>
          <p:nvSpPr>
            <p:cNvPr id="9" name="Flowchart: Document 70">
              <a:extLst>
                <a:ext uri="{FF2B5EF4-FFF2-40B4-BE49-F238E27FC236}">
                  <a16:creationId xmlns:a16="http://schemas.microsoft.com/office/drawing/2014/main" id="{87CE9EE7-2F51-7948-85D1-F1A38F0F75F8}"/>
                </a:ext>
              </a:extLst>
            </p:cNvPr>
            <p:cNvSpPr/>
            <p:nvPr userDrawn="1"/>
          </p:nvSpPr>
          <p:spPr>
            <a:xfrm rot="10800000" flipH="1">
              <a:off x="-798226" y="3400914"/>
              <a:ext cx="56050640" cy="180932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dup0" fmla="*/ 0 w 21600"/>
                <a:gd name="connsiteY0dup0" fmla="*/ 0 h 21495"/>
                <a:gd name="connsiteX1dup0" fmla="*/ 21600 w 21600"/>
                <a:gd name="connsiteY1dup0" fmla="*/ 0 h 21495"/>
                <a:gd name="connsiteX2dup0" fmla="*/ 15601 w 21600"/>
                <a:gd name="connsiteY2dup0" fmla="*/ 18514 h 21495"/>
                <a:gd name="connsiteX3dup0" fmla="*/ 0 w 21600"/>
                <a:gd name="connsiteY3dup0" fmla="*/ 20172 h 21495"/>
                <a:gd name="connsiteX4dup0" fmla="*/ 0 w 21600"/>
                <a:gd name="connsiteY4dup0" fmla="*/ 0 h 21495"/>
                <a:gd name="connsiteX0dup0dup1" fmla="*/ 0 w 15601"/>
                <a:gd name="connsiteY0dup0dup1" fmla="*/ 29 h 21524"/>
                <a:gd name="connsiteX1dup0dup1" fmla="*/ 15591 w 15601"/>
                <a:gd name="connsiteY1dup0dup1" fmla="*/ 0 h 21524"/>
                <a:gd name="connsiteX2dup0dup1" fmla="*/ 15601 w 15601"/>
                <a:gd name="connsiteY2dup0dup1" fmla="*/ 18543 h 21524"/>
                <a:gd name="connsiteX3dup0dup1" fmla="*/ 0 w 15601"/>
                <a:gd name="connsiteY3dup0dup1" fmla="*/ 20201 h 21524"/>
                <a:gd name="connsiteX4dup0dup1" fmla="*/ 0 w 15601"/>
                <a:gd name="connsiteY4dup0dup1" fmla="*/ 29 h 21524"/>
                <a:gd name="connsiteX0dup0dup1dup2" fmla="*/ 0 w 15601"/>
                <a:gd name="connsiteY0dup0dup1dup2" fmla="*/ 29 h 21278"/>
                <a:gd name="connsiteX1dup0dup1dup2" fmla="*/ 15591 w 15601"/>
                <a:gd name="connsiteY1dup0dup1dup2" fmla="*/ 0 h 21278"/>
                <a:gd name="connsiteX2dup0dup1dup2" fmla="*/ 15601 w 15601"/>
                <a:gd name="connsiteY2dup0dup1dup2" fmla="*/ 18543 h 21278"/>
                <a:gd name="connsiteX3dup0dup1dup2" fmla="*/ 0 w 15601"/>
                <a:gd name="connsiteY3dup0dup1dup2" fmla="*/ 20201 h 21278"/>
                <a:gd name="connsiteX4dup0dup1dup2" fmla="*/ 0 w 15601"/>
                <a:gd name="connsiteY4dup0dup1dup2" fmla="*/ 29 h 21278"/>
                <a:gd name="connsiteX0dup0dup1dup2dup3" fmla="*/ 0 w 15601"/>
                <a:gd name="connsiteY0dup0dup1dup2dup3" fmla="*/ 29 h 21156"/>
                <a:gd name="connsiteX1dup0dup1dup2dup3" fmla="*/ 15591 w 15601"/>
                <a:gd name="connsiteY1dup0dup1dup2dup3" fmla="*/ 0 h 21156"/>
                <a:gd name="connsiteX2dup0dup1dup2dup3" fmla="*/ 15601 w 15601"/>
                <a:gd name="connsiteY2dup0dup1dup2dup3" fmla="*/ 18543 h 21156"/>
                <a:gd name="connsiteX3dup0dup1dup2dup3" fmla="*/ 0 w 15601"/>
                <a:gd name="connsiteY3dup0dup1dup2dup3" fmla="*/ 20201 h 21156"/>
                <a:gd name="connsiteX4dup0dup1dup2dup3" fmla="*/ 0 w 15601"/>
                <a:gd name="connsiteY4dup0dup1dup2dup3" fmla="*/ 29 h 21156"/>
                <a:gd name="connsiteX0dup0dup1dup2dup3dup4" fmla="*/ 0 w 15601"/>
                <a:gd name="connsiteY0dup0dup1dup2dup3dup4" fmla="*/ 29 h 21172"/>
                <a:gd name="connsiteX1dup0dup1dup2dup3dup4" fmla="*/ 15591 w 15601"/>
                <a:gd name="connsiteY1dup0dup1dup2dup3dup4" fmla="*/ 0 h 21172"/>
                <a:gd name="connsiteX2dup0dup1dup2dup3dup4" fmla="*/ 15601 w 15601"/>
                <a:gd name="connsiteY2dup0dup1dup2dup3dup4" fmla="*/ 18543 h 21172"/>
                <a:gd name="connsiteX3dup0dup1dup2dup3dup4" fmla="*/ 0 w 15601"/>
                <a:gd name="connsiteY3dup0dup1dup2dup3dup4" fmla="*/ 20201 h 21172"/>
                <a:gd name="connsiteX4dup0dup1dup2dup3dup4" fmla="*/ 0 w 15601"/>
                <a:gd name="connsiteY4dup0dup1dup2dup3dup4" fmla="*/ 29 h 21172"/>
                <a:gd name="connsiteX0dup0dup1dup2dup3dup4dup5" fmla="*/ 0 w 15601"/>
                <a:gd name="connsiteY0dup0dup1dup2dup3dup4dup5" fmla="*/ 29 h 21294"/>
                <a:gd name="connsiteX1dup0dup1dup2dup3dup4dup5" fmla="*/ 15591 w 15601"/>
                <a:gd name="connsiteY1dup0dup1dup2dup3dup4dup5" fmla="*/ 0 h 21294"/>
                <a:gd name="connsiteX2dup0dup1dup2dup3dup4dup5" fmla="*/ 15601 w 15601"/>
                <a:gd name="connsiteY2dup0dup1dup2dup3dup4dup5" fmla="*/ 18543 h 21294"/>
                <a:gd name="connsiteX3dup0dup1dup2dup3dup4dup5" fmla="*/ 0 w 15601"/>
                <a:gd name="connsiteY3dup0dup1dup2dup3dup4dup5" fmla="*/ 20201 h 21294"/>
                <a:gd name="connsiteX4dup0dup1dup2dup3dup4dup5" fmla="*/ 0 w 15601"/>
                <a:gd name="connsiteY4dup0dup1dup2dup3dup4dup5" fmla="*/ 29 h 21294"/>
                <a:gd name="connsiteX0dup0dup1dup2dup3dup4dup5dup6" fmla="*/ 0 w 15601"/>
                <a:gd name="connsiteY0dup0dup1dup2dup3dup4dup5dup6" fmla="*/ 29 h 21270"/>
                <a:gd name="connsiteX1dup0dup1dup2dup3dup4dup5dup6" fmla="*/ 15591 w 15601"/>
                <a:gd name="connsiteY1dup0dup1dup2dup3dup4dup5dup6" fmla="*/ 0 h 21270"/>
                <a:gd name="connsiteX2dup0dup1dup2dup3dup4dup5dup6" fmla="*/ 15601 w 15601"/>
                <a:gd name="connsiteY2dup0dup1dup2dup3dup4dup5dup6" fmla="*/ 18543 h 21270"/>
                <a:gd name="connsiteX3dup0dup1dup2dup3dup4dup5dup6" fmla="*/ 0 w 15601"/>
                <a:gd name="connsiteY3dup0dup1dup2dup3dup4dup5dup6" fmla="*/ 20201 h 21270"/>
                <a:gd name="connsiteX4dup0dup1dup2dup3dup4dup5dup6" fmla="*/ 0 w 15601"/>
                <a:gd name="connsiteY4dup0dup1dup2dup3dup4dup5dup6" fmla="*/ 29 h 21270"/>
                <a:gd name="connsiteX0dup0dup1dup2dup3dup4dup5dup6dup7" fmla="*/ 0 w 15601"/>
                <a:gd name="connsiteY0dup0dup1dup2dup3dup4dup5dup6dup7" fmla="*/ 29 h 21322"/>
                <a:gd name="connsiteX1dup0dup1dup2dup3dup4dup5dup6dup7" fmla="*/ 15591 w 15601"/>
                <a:gd name="connsiteY1dup0dup1dup2dup3dup4dup5dup6dup7" fmla="*/ 0 h 21322"/>
                <a:gd name="connsiteX2dup0dup1dup2dup3dup4dup5dup6dup7" fmla="*/ 15601 w 15601"/>
                <a:gd name="connsiteY2dup0dup1dup2dup3dup4dup5dup6dup7" fmla="*/ 18863 h 21322"/>
                <a:gd name="connsiteX3dup0dup1dup2dup3dup4dup5dup6dup7" fmla="*/ 0 w 15601"/>
                <a:gd name="connsiteY3dup0dup1dup2dup3dup4dup5dup6dup7" fmla="*/ 20201 h 21322"/>
                <a:gd name="connsiteX4dup0dup1dup2dup3dup4dup5dup6dup7" fmla="*/ 0 w 15601"/>
                <a:gd name="connsiteY4dup0dup1dup2dup3dup4dup5dup6dup7" fmla="*/ 29 h 21322"/>
                <a:gd name="connsiteX0dup0dup1dup2dup3dup4dup5dup6dup7dup8" fmla="*/ 0 w 15601"/>
                <a:gd name="connsiteY0dup0dup1dup2dup3dup4dup5dup6dup7dup8" fmla="*/ 29 h 21347"/>
                <a:gd name="connsiteX1dup0dup1dup2dup3dup4dup5dup6dup7dup8" fmla="*/ 15591 w 15601"/>
                <a:gd name="connsiteY1dup0dup1dup2dup3dup4dup5dup6dup7dup8" fmla="*/ 0 h 21347"/>
                <a:gd name="connsiteX2dup0dup1dup2dup3dup4dup5dup6dup7dup8" fmla="*/ 15601 w 15601"/>
                <a:gd name="connsiteY2dup0dup1dup2dup3dup4dup5dup6dup7dup8" fmla="*/ 18863 h 21347"/>
                <a:gd name="connsiteX3dup0dup1dup2dup3dup4dup5dup6dup7dup8" fmla="*/ 0 w 15601"/>
                <a:gd name="connsiteY3dup0dup1dup2dup3dup4dup5dup6dup7dup8" fmla="*/ 20201 h 21347"/>
                <a:gd name="connsiteX4dup0dup1dup2dup3dup4dup5dup6dup7dup8" fmla="*/ 0 w 15601"/>
                <a:gd name="connsiteY4dup0dup1dup2dup3dup4dup5dup6dup7dup8" fmla="*/ 29 h 21347"/>
                <a:gd name="connsiteX0dup0dup1dup2dup3dup4dup5dup6dup7dup8dup9" fmla="*/ 0 w 15601"/>
                <a:gd name="connsiteY0dup0dup1dup2dup3dup4dup5dup6dup7dup8dup9" fmla="*/ 29 h 21222"/>
                <a:gd name="connsiteX1dup0dup1dup2dup3dup4dup5dup6dup7dup8dup9" fmla="*/ 15591 w 15601"/>
                <a:gd name="connsiteY1dup0dup1dup2dup3dup4dup5dup6dup7dup8dup9" fmla="*/ 0 h 21222"/>
                <a:gd name="connsiteX2dup0dup1dup2dup3dup4dup5dup6dup7dup8dup9" fmla="*/ 15601 w 15601"/>
                <a:gd name="connsiteY2dup0dup1dup2dup3dup4dup5dup6dup7dup8dup9" fmla="*/ 18863 h 21222"/>
                <a:gd name="connsiteX3dup0dup1dup2dup3dup4dup5dup6dup7dup8dup9" fmla="*/ 0 w 15601"/>
                <a:gd name="connsiteY3dup0dup1dup2dup3dup4dup5dup6dup7dup8dup9" fmla="*/ 20201 h 21222"/>
                <a:gd name="connsiteX4dup0dup1dup2dup3dup4dup5dup6dup7dup8dup9" fmla="*/ 0 w 15601"/>
                <a:gd name="connsiteY4dup0dup1dup2dup3dup4dup5dup6dup7dup8dup9" fmla="*/ 29 h 21222"/>
                <a:gd name="connsiteX0dup0dup1dup2dup3dup4dup5dup6dup7dup8dup9dup10" fmla="*/ 0 w 15601"/>
                <a:gd name="connsiteY0dup0dup1dup2dup3dup4dup5dup6dup7dup8dup9dup10" fmla="*/ 29 h 21210"/>
                <a:gd name="connsiteX1dup0dup1dup2dup3dup4dup5dup6dup7dup8dup9dup10" fmla="*/ 15591 w 15601"/>
                <a:gd name="connsiteY1dup0dup1dup2dup3dup4dup5dup6dup7dup8dup9dup10" fmla="*/ 0 h 21210"/>
                <a:gd name="connsiteX2dup0dup1dup2dup3dup4dup5dup6dup7dup8dup9dup10" fmla="*/ 15601 w 15601"/>
                <a:gd name="connsiteY2dup0dup1dup2dup3dup4dup5dup6dup7dup8dup9dup10" fmla="*/ 18863 h 21210"/>
                <a:gd name="connsiteX3dup0dup1dup2dup3dup4dup5dup6dup7dup8dup9dup10" fmla="*/ 0 w 15601"/>
                <a:gd name="connsiteY3dup0dup1dup2dup3dup4dup5dup6dup7dup8dup9dup10" fmla="*/ 20201 h 21210"/>
                <a:gd name="connsiteX4dup0dup1dup2dup3dup4dup5dup6dup7dup8dup9dup10" fmla="*/ 0 w 15601"/>
                <a:gd name="connsiteY4dup0dup1dup2dup3dup4dup5dup6dup7dup8dup9dup10" fmla="*/ 29 h 21210"/>
                <a:gd name="connsiteX0dup0dup1dup2dup3dup4dup5dup6dup7dup8dup9dup10dup11" fmla="*/ 0 w 15601"/>
                <a:gd name="connsiteY0dup0dup1dup2dup3dup4dup5dup6dup7dup8dup9dup10dup11" fmla="*/ 29 h 21275"/>
                <a:gd name="connsiteX1dup0dup1dup2dup3dup4dup5dup6dup7dup8dup9dup10dup11" fmla="*/ 15591 w 15601"/>
                <a:gd name="connsiteY1dup0dup1dup2dup3dup4dup5dup6dup7dup8dup9dup10dup11" fmla="*/ 0 h 21275"/>
                <a:gd name="connsiteX2dup0dup1dup2dup3dup4dup5dup6dup7dup8dup9dup10dup11" fmla="*/ 15601 w 15601"/>
                <a:gd name="connsiteY2dup0dup1dup2dup3dup4dup5dup6dup7dup8dup9dup10dup11" fmla="*/ 19241 h 21275"/>
                <a:gd name="connsiteX3dup0dup1dup2dup3dup4dup5dup6dup7dup8dup9dup10dup11" fmla="*/ 0 w 15601"/>
                <a:gd name="connsiteY3dup0dup1dup2dup3dup4dup5dup6dup7dup8dup9dup10dup11" fmla="*/ 20201 h 21275"/>
                <a:gd name="connsiteX4dup0dup1dup2dup3dup4dup5dup6dup7dup8dup9dup10dup11" fmla="*/ 0 w 15601"/>
                <a:gd name="connsiteY4dup0dup1dup2dup3dup4dup5dup6dup7dup8dup9dup10dup11" fmla="*/ 29 h 21275"/>
                <a:gd name="connsiteX0dup0dup1dup2dup3dup4dup5dup6dup7dup8dup9dup10dup11dup12" fmla="*/ 0 w 15601"/>
                <a:gd name="connsiteY0dup0dup1dup2dup3dup4dup5dup6dup7dup8dup9dup10dup11dup12" fmla="*/ 29 h 21467"/>
                <a:gd name="connsiteX1dup0dup1dup2dup3dup4dup5dup6dup7dup8dup9dup10dup11dup12" fmla="*/ 15591 w 15601"/>
                <a:gd name="connsiteY1dup0dup1dup2dup3dup4dup5dup6dup7dup8dup9dup10dup11dup12" fmla="*/ 0 h 21467"/>
                <a:gd name="connsiteX2dup0dup1dup2dup3dup4dup5dup6dup7dup8dup9dup10dup11dup12" fmla="*/ 15601 w 15601"/>
                <a:gd name="connsiteY2dup0dup1dup2dup3dup4dup5dup6dup7dup8dup9dup10dup11dup12" fmla="*/ 19241 h 21467"/>
                <a:gd name="connsiteX3dup0dup1dup2dup3dup4dup5dup6dup7dup8dup9dup10dup11dup12" fmla="*/ 0 w 15601"/>
                <a:gd name="connsiteY3dup0dup1dup2dup3dup4dup5dup6dup7dup8dup9dup10dup11dup12" fmla="*/ 20434 h 21467"/>
                <a:gd name="connsiteX4dup0dup1dup2dup3dup4dup5dup6dup7dup8dup9dup10dup11dup12" fmla="*/ 0 w 15601"/>
                <a:gd name="connsiteY4dup0dup1dup2dup3dup4dup5dup6dup7dup8dup9dup10dup11dup12" fmla="*/ 29 h 21467"/>
                <a:gd name="connsiteX0dup0dup1dup2dup3dup4dup5dup6dup7dup8dup9dup10dup11dup12dup13" fmla="*/ 0 w 15601"/>
                <a:gd name="connsiteY0dup0dup1dup2dup3dup4dup5dup6dup7dup8dup9dup10dup11dup12dup13" fmla="*/ 29 h 21343"/>
                <a:gd name="connsiteX1dup0dup1dup2dup3dup4dup5dup6dup7dup8dup9dup10dup11dup12dup13" fmla="*/ 15591 w 15601"/>
                <a:gd name="connsiteY1dup0dup1dup2dup3dup4dup5dup6dup7dup8dup9dup10dup11dup12dup13" fmla="*/ 0 h 21343"/>
                <a:gd name="connsiteX2dup0dup1dup2dup3dup4dup5dup6dup7dup8dup9dup10dup11dup12dup13" fmla="*/ 15601 w 15601"/>
                <a:gd name="connsiteY2dup0dup1dup2dup3dup4dup5dup6dup7dup8dup9dup10dup11dup12dup13" fmla="*/ 19241 h 21343"/>
                <a:gd name="connsiteX3dup0dup1dup2dup3dup4dup5dup6dup7dup8dup9dup10dup11dup12dup13" fmla="*/ 0 w 15601"/>
                <a:gd name="connsiteY3dup0dup1dup2dup3dup4dup5dup6dup7dup8dup9dup10dup11dup12dup13" fmla="*/ 20434 h 21343"/>
                <a:gd name="connsiteX4dup0dup1dup2dup3dup4dup5dup6dup7dup8dup9dup10dup11dup12dup13" fmla="*/ 0 w 15601"/>
                <a:gd name="connsiteY4dup0dup1dup2dup3dup4dup5dup6dup7dup8dup9dup10dup11dup12dup13" fmla="*/ 29 h 21343"/>
                <a:gd name="connsiteX0dup0dup1dup2dup3dup4dup5dup6dup7dup8dup9dup10dup11dup12dup13dup14" fmla="*/ 0 w 15601"/>
                <a:gd name="connsiteY0dup0dup1dup2dup3dup4dup5dup6dup7dup8dup9dup10dup11dup12dup13dup14" fmla="*/ 29 h 21351"/>
                <a:gd name="connsiteX1dup0dup1dup2dup3dup4dup5dup6dup7dup8dup9dup10dup11dup12dup13dup14" fmla="*/ 15591 w 15601"/>
                <a:gd name="connsiteY1dup0dup1dup2dup3dup4dup5dup6dup7dup8dup9dup10dup11dup12dup13dup14" fmla="*/ 0 h 21351"/>
                <a:gd name="connsiteX2dup0dup1dup2dup3dup4dup5dup6dup7dup8dup9dup10dup11dup12dup13dup14" fmla="*/ 15601 w 15601"/>
                <a:gd name="connsiteY2dup0dup1dup2dup3dup4dup5dup6dup7dup8dup9dup10dup11dup12dup13dup14" fmla="*/ 19241 h 21351"/>
                <a:gd name="connsiteX3dup0dup1dup2dup3dup4dup5dup6dup7dup8dup9dup10dup11dup12dup13dup14" fmla="*/ 0 w 15601"/>
                <a:gd name="connsiteY3dup0dup1dup2dup3dup4dup5dup6dup7dup8dup9dup10dup11dup12dup13dup14" fmla="*/ 20434 h 21351"/>
                <a:gd name="connsiteX4dup0dup1dup2dup3dup4dup5dup6dup7dup8dup9dup10dup11dup12dup13dup14" fmla="*/ 0 w 15601"/>
                <a:gd name="connsiteY4dup0dup1dup2dup3dup4dup5dup6dup7dup8dup9dup10dup11dup12dup13dup14" fmla="*/ 29 h 21351"/>
              </a:gdLst>
              <a:ahLst/>
              <a:cxnLst>
                <a:cxn ang="0">
                  <a:pos x="connsiteX0dup0dup1dup2dup3dup4dup5dup6dup7dup8dup9dup10dup11dup12dup13dup14" y="connsiteY0dup0dup1dup2dup3dup4dup5dup6dup7dup8dup9dup10dup11dup12dup13dup14"/>
                </a:cxn>
                <a:cxn ang="0">
                  <a:pos x="connsiteX1dup0dup1dup2dup3dup4dup5dup6dup7dup8dup9dup10dup11dup12dup13dup14" y="connsiteY1dup0dup1dup2dup3dup4dup5dup6dup7dup8dup9dup10dup11dup12dup13dup14"/>
                </a:cxn>
                <a:cxn ang="0">
                  <a:pos x="connsiteX2dup0dup1dup2dup3dup4dup5dup6dup7dup8dup9dup10dup11dup12dup13dup14" y="connsiteY2dup0dup1dup2dup3dup4dup5dup6dup7dup8dup9dup10dup11dup12dup13dup14"/>
                </a:cxn>
                <a:cxn ang="0">
                  <a:pos x="connsiteX3dup0dup1dup2dup3dup4dup5dup6dup7dup8dup9dup10dup11dup12dup13dup14" y="connsiteY3dup0dup1dup2dup3dup4dup5dup6dup7dup8dup9dup10dup11dup12dup13dup14"/>
                </a:cxn>
                <a:cxn ang="0">
                  <a:pos x="connsiteX4dup0dup1dup2dup3dup4dup5dup6dup7dup8dup9dup10dup11dup12dup13dup14" y="connsiteY4dup0dup1dup2dup3dup4dup5dup6dup7dup8dup9dup10dup11dup12dup13dup14"/>
                </a:cxn>
              </a:cxnLst>
              <a:rect l="l" t="t" r="r" b="b"/>
              <a:pathLst>
                <a:path w="15601" h="21351">
                  <a:moveTo>
                    <a:pt x="0" y="29"/>
                  </a:moveTo>
                  <a:lnTo>
                    <a:pt x="15591" y="0"/>
                  </a:lnTo>
                  <a:cubicBezTo>
                    <a:pt x="15591" y="5774"/>
                    <a:pt x="15601" y="13467"/>
                    <a:pt x="15601" y="19241"/>
                  </a:cubicBezTo>
                  <a:cubicBezTo>
                    <a:pt x="10638" y="19328"/>
                    <a:pt x="7602" y="23020"/>
                    <a:pt x="0" y="20434"/>
                  </a:cubicBezTo>
                  <a:lnTo>
                    <a:pt x="0" y="2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smtId="4294967295"/>
              </a:defPPr>
            </a:lstStyle>
            <a:p>
              <a:pPr>
                <a:lnSpc>
                  <a:spcPct val="150000"/>
                </a:lnSpc>
              </a:pPr>
              <a:endParaRPr lang="fr-FR" sz="5401" dirty="0">
                <a:latin typeface="Helvetica" pitchFamily="2" charset="0"/>
                <a:ea typeface="Open Sans" panose="020B0606030504020204" pitchFamily="34" charset="0"/>
                <a:cs typeface="Open Sans" panose="020B0606030504020204" pitchFamily="34" charset="0"/>
              </a:endParaRPr>
            </a:p>
          </p:txBody>
        </p:sp>
      </p:grpSp>
      <p:pic>
        <p:nvPicPr>
          <p:cNvPr id="10" name="Picture 9" descr="Logo&#10;&#10;Description automatically generated">
            <a:extLst>
              <a:ext uri="{FF2B5EF4-FFF2-40B4-BE49-F238E27FC236}">
                <a16:creationId xmlns:a16="http://schemas.microsoft.com/office/drawing/2014/main" id="{C57BDEAE-CB38-EA41-9E93-D98E0428E6E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943" y="24965"/>
            <a:ext cx="9085006" cy="3417549"/>
          </a:xfrm>
          <a:prstGeom prst="rect">
            <a:avLst/>
          </a:prstGeom>
        </p:spPr>
      </p:pic>
      <p:pic>
        <p:nvPicPr>
          <p:cNvPr id="11" name="Picture 10" descr="Logo&#10;&#10;Description automatically generated">
            <a:extLst>
              <a:ext uri="{FF2B5EF4-FFF2-40B4-BE49-F238E27FC236}">
                <a16:creationId xmlns:a16="http://schemas.microsoft.com/office/drawing/2014/main" id="{E7550EEF-EB9E-EC43-9174-A7F8217195C6}"/>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44389" t="146" r="46085" b="-146"/>
          <a:stretch/>
        </p:blipFill>
        <p:spPr>
          <a:xfrm>
            <a:off x="35773175" y="91465"/>
            <a:ext cx="865471" cy="3642349"/>
          </a:xfrm>
          <a:prstGeom prst="rect">
            <a:avLst/>
          </a:prstGeom>
          <a:ln>
            <a:noFill/>
          </a:ln>
        </p:spPr>
      </p:pic>
      <p:sp>
        <p:nvSpPr>
          <p:cNvPr id="12" name="Text Placeholder 5">
            <a:extLst>
              <a:ext uri="{FF2B5EF4-FFF2-40B4-BE49-F238E27FC236}">
                <a16:creationId xmlns:a16="http://schemas.microsoft.com/office/drawing/2014/main" id="{4DB4D0E2-753E-A846-AD75-8A16D2212C2C}"/>
              </a:ext>
            </a:extLst>
          </p:cNvPr>
          <p:cNvSpPr txBox="1"/>
          <p:nvPr userDrawn="1"/>
        </p:nvSpPr>
        <p:spPr>
          <a:xfrm>
            <a:off x="35744929" y="880035"/>
            <a:ext cx="7257456" cy="1932837"/>
          </a:xfrm>
          <a:prstGeom prst="rect">
            <a:avLst/>
          </a:prstGeom>
        </p:spPr>
        <p:txBody>
          <a:bodyPr wrap="square" lIns="0" tIns="0" rIns="0" bIns="0">
            <a:spAutoFit/>
          </a:bodyPr>
          <a:lstStyle>
            <a:defPPr>
              <a:defRPr kern="1200" smtId="4294967295"/>
            </a:defPPr>
            <a:lvl1pPr marL="0" marR="0" indent="0" algn="l" defTabSz="3761086" rtl="0" eaLnBrk="1" fontAlgn="auto" latinLnBrk="0" hangingPunct="1">
              <a:lnSpc>
                <a:spcPct val="100000"/>
              </a:lnSpc>
              <a:spcBef>
                <a:spcPct val="20000"/>
              </a:spcBef>
              <a:spcAft>
                <a:spcPct val="0"/>
              </a:spcAft>
              <a:buClrTx/>
              <a:buSzTx/>
              <a:buFont typeface="Arial" pitchFamily="34" charset="0"/>
              <a:buNone/>
              <a:defRPr sz="6000" kern="1200" baseline="0">
                <a:solidFill>
                  <a:schemeClr val="tx2"/>
                </a:solidFill>
                <a:latin typeface="Franklin Gothic Heavy" pitchFamily="34" charset="0"/>
                <a:ea typeface="+mn-ea"/>
                <a:cs typeface="+mn-cs"/>
              </a:defRPr>
            </a:lvl1pPr>
            <a:lvl2pPr marL="1880543" indent="0" algn="l" defTabSz="3761086" rtl="0" eaLnBrk="1" latinLnBrk="0" hangingPunct="1">
              <a:spcBef>
                <a:spcPct val="20000"/>
              </a:spcBef>
              <a:buFontTx/>
              <a:buNone/>
              <a:defRPr sz="11500" kern="1200">
                <a:solidFill>
                  <a:schemeClr val="tx1"/>
                </a:solidFill>
                <a:latin typeface="+mn-lt"/>
                <a:ea typeface="+mn-ea"/>
                <a:cs typeface="+mn-cs"/>
              </a:defRPr>
            </a:lvl2pPr>
            <a:lvl3pPr marL="3761086" indent="0" algn="l" defTabSz="3761086" rtl="0" eaLnBrk="1" latinLnBrk="0" hangingPunct="1">
              <a:spcBef>
                <a:spcPct val="20000"/>
              </a:spcBef>
              <a:buFontTx/>
              <a:buNone/>
              <a:defRPr sz="9900" kern="1200">
                <a:solidFill>
                  <a:schemeClr val="tx1"/>
                </a:solidFill>
                <a:latin typeface="+mn-lt"/>
                <a:ea typeface="+mn-ea"/>
                <a:cs typeface="+mn-cs"/>
              </a:defRPr>
            </a:lvl3pPr>
            <a:lvl4pPr marL="5641629" indent="0" algn="l" defTabSz="3761086" rtl="0" eaLnBrk="1" latinLnBrk="0" hangingPunct="1">
              <a:spcBef>
                <a:spcPct val="20000"/>
              </a:spcBef>
              <a:buFontTx/>
              <a:buNone/>
              <a:defRPr sz="8200" kern="1200">
                <a:solidFill>
                  <a:schemeClr val="tx1"/>
                </a:solidFill>
                <a:latin typeface="+mn-lt"/>
                <a:ea typeface="+mn-ea"/>
                <a:cs typeface="+mn-cs"/>
              </a:defRPr>
            </a:lvl4pPr>
            <a:lvl5pPr marL="7522172" indent="0" algn="l" defTabSz="3761086" rtl="0" eaLnBrk="1" latinLnBrk="0" hangingPunct="1">
              <a:spcBef>
                <a:spcPct val="20000"/>
              </a:spcBef>
              <a:buFontTx/>
              <a:buNone/>
              <a:defRPr sz="8200" kern="1200">
                <a:solidFill>
                  <a:schemeClr val="tx1"/>
                </a:solidFill>
                <a:latin typeface="+mn-lt"/>
                <a:ea typeface="+mn-ea"/>
                <a:cs typeface="+mn-cs"/>
              </a:defRPr>
            </a:lvl5pPr>
            <a:lvl6pPr marL="10342988"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6pPr>
            <a:lvl7pPr marL="12223531"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7pPr>
            <a:lvl8pPr marL="14104074"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8pPr>
            <a:lvl9pPr marL="15984617"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9pPr>
          </a:lstStyle>
          <a:p>
            <a:pPr algn="ctr">
              <a:defRPr/>
            </a:pPr>
            <a:r>
              <a:rPr lang="en-US" sz="3200" b="1" dirty="0">
                <a:solidFill>
                  <a:srgbClr val="235078"/>
                </a:solidFill>
                <a:latin typeface="Helvetica" pitchFamily="2" charset="0"/>
                <a:cs typeface="Arial" panose="020B0604020202020204" pitchFamily="34" charset="0"/>
              </a:rPr>
              <a:t>Information de contact</a:t>
            </a:r>
          </a:p>
          <a:p>
            <a:pPr algn="ctr">
              <a:defRPr/>
            </a:pPr>
            <a:endParaRPr lang="en-US" sz="1400" b="1" dirty="0">
              <a:solidFill>
                <a:srgbClr val="235078"/>
              </a:solidFill>
              <a:latin typeface="Helvetica" pitchFamily="2" charset="0"/>
              <a:cs typeface="Arial" panose="020B0604020202020204" pitchFamily="34" charset="0"/>
            </a:endParaRPr>
          </a:p>
          <a:p>
            <a:pPr algn="ctr">
              <a:defRPr/>
            </a:pPr>
            <a:r>
              <a:rPr lang="en-US" sz="3200" dirty="0">
                <a:solidFill>
                  <a:srgbClr val="235078"/>
                </a:solidFill>
                <a:latin typeface="Helvetica" pitchFamily="2" charset="0"/>
                <a:cs typeface="Arial" panose="020B0604020202020204" pitchFamily="34" charset="0"/>
              </a:rPr>
              <a:t>Web: https://aim.um6p.ma/</a:t>
            </a:r>
          </a:p>
          <a:p>
            <a:pPr algn="ctr">
              <a:defRPr/>
            </a:pPr>
            <a:r>
              <a:rPr lang="en-US" sz="3200" dirty="0">
                <a:solidFill>
                  <a:srgbClr val="235078"/>
                </a:solidFill>
                <a:latin typeface="Helvetica" pitchFamily="2" charset="0"/>
                <a:cs typeface="Arial" panose="020B0604020202020204" pitchFamily="34" charset="0"/>
              </a:rPr>
              <a:t>Email: aim@um6p.ma</a:t>
            </a:r>
          </a:p>
        </p:txBody>
      </p:sp>
      <p:cxnSp>
        <p:nvCxnSpPr>
          <p:cNvPr id="13" name="Straight Connector 12">
            <a:extLst>
              <a:ext uri="{FF2B5EF4-FFF2-40B4-BE49-F238E27FC236}">
                <a16:creationId xmlns:a16="http://schemas.microsoft.com/office/drawing/2014/main" id="{727A647A-8AA8-C64D-BA32-23436986EDF4}"/>
              </a:ext>
            </a:extLst>
          </p:cNvPr>
          <p:cNvCxnSpPr>
            <a:cxnSpLocks/>
          </p:cNvCxnSpPr>
          <p:nvPr userDrawn="1"/>
        </p:nvCxnSpPr>
        <p:spPr>
          <a:xfrm>
            <a:off x="-1064622" y="29386339"/>
            <a:ext cx="43891200" cy="0"/>
          </a:xfrm>
          <a:prstGeom prst="line">
            <a:avLst/>
          </a:prstGeom>
          <a:ln w="254000">
            <a:solidFill>
              <a:srgbClr val="EF1E26"/>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1673C695-F82D-504F-A9C1-8E99D8F9AAC3}"/>
              </a:ext>
            </a:extLst>
          </p:cNvPr>
          <p:cNvSpPr/>
          <p:nvPr userDrawn="1"/>
        </p:nvSpPr>
        <p:spPr>
          <a:xfrm>
            <a:off x="-1064622" y="29487939"/>
            <a:ext cx="43891200" cy="787274"/>
          </a:xfrm>
          <a:prstGeom prst="rect">
            <a:avLst/>
          </a:prstGeom>
          <a:solidFill>
            <a:srgbClr val="235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smtId="4294967295"/>
            </a:defPPr>
          </a:lstStyle>
          <a:p>
            <a:pPr algn="ctr"/>
            <a:endParaRPr lang="en-US" sz="4934" dirty="0">
              <a:latin typeface="Helvetica" pitchFamily="2" charset="0"/>
            </a:endParaRPr>
          </a:p>
        </p:txBody>
      </p:sp>
      <p:pic>
        <p:nvPicPr>
          <p:cNvPr id="15" name="Picture 14">
            <a:extLst>
              <a:ext uri="{FF2B5EF4-FFF2-40B4-BE49-F238E27FC236}">
                <a16:creationId xmlns:a16="http://schemas.microsoft.com/office/drawing/2014/main" id="{8292893E-A1EE-624A-8687-088E48B61C52}"/>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a:stretch/>
        </p:blipFill>
        <p:spPr>
          <a:xfrm>
            <a:off x="39667634" y="29610486"/>
            <a:ext cx="2497908" cy="416650"/>
          </a:xfrm>
          <a:prstGeom prst="rect">
            <a:avLst/>
          </a:prstGeom>
        </p:spPr>
      </p:pic>
    </p:spTree>
    <p:extLst>
      <p:ext uri="{BB962C8B-B14F-4D97-AF65-F5344CB8AC3E}">
        <p14:creationId xmlns:p14="http://schemas.microsoft.com/office/powerpoint/2010/main" val="3444865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036710" rtl="0" eaLnBrk="1" latinLnBrk="0" hangingPunct="1">
        <a:lnSpc>
          <a:spcPct val="90000"/>
        </a:lnSpc>
        <a:spcBef>
          <a:spcPct val="0"/>
        </a:spcBef>
        <a:buNone/>
        <a:defRPr sz="19424" kern="1200">
          <a:solidFill>
            <a:schemeClr val="tx1"/>
          </a:solidFill>
          <a:latin typeface="+mj-lt"/>
          <a:ea typeface="+mj-ea"/>
          <a:cs typeface="+mj-cs"/>
        </a:defRPr>
      </a:lvl1pPr>
    </p:titleStyle>
    <p:bodyStyle>
      <a:lvl1pPr marL="1009178" indent="-1009178" algn="l" defTabSz="4036710" rtl="0" eaLnBrk="1" latinLnBrk="0" hangingPunct="1">
        <a:lnSpc>
          <a:spcPct val="90000"/>
        </a:lnSpc>
        <a:spcBef>
          <a:spcPts val="4415"/>
        </a:spcBef>
        <a:buFont typeface="Arial" panose="020B0604020202020204" pitchFamily="34" charset="0"/>
        <a:buChar char="•"/>
        <a:defRPr sz="12361" kern="1200">
          <a:solidFill>
            <a:schemeClr val="tx1"/>
          </a:solidFill>
          <a:latin typeface="+mn-lt"/>
          <a:ea typeface="+mn-ea"/>
          <a:cs typeface="+mn-cs"/>
        </a:defRPr>
      </a:lvl1pPr>
      <a:lvl2pPr marL="3027533" indent="-1009178" algn="l" defTabSz="4036710" rtl="0" eaLnBrk="1" latinLnBrk="0" hangingPunct="1">
        <a:lnSpc>
          <a:spcPct val="90000"/>
        </a:lnSpc>
        <a:spcBef>
          <a:spcPts val="2207"/>
        </a:spcBef>
        <a:buFont typeface="Arial" panose="020B0604020202020204" pitchFamily="34" charset="0"/>
        <a:buChar char="•"/>
        <a:defRPr sz="10595" kern="1200">
          <a:solidFill>
            <a:schemeClr val="tx1"/>
          </a:solidFill>
          <a:latin typeface="+mn-lt"/>
          <a:ea typeface="+mn-ea"/>
          <a:cs typeface="+mn-cs"/>
        </a:defRPr>
      </a:lvl2pPr>
      <a:lvl3pPr marL="5045888" indent="-1009178" algn="l" defTabSz="4036710" rtl="0" eaLnBrk="1" latinLnBrk="0" hangingPunct="1">
        <a:lnSpc>
          <a:spcPct val="90000"/>
        </a:lnSpc>
        <a:spcBef>
          <a:spcPts val="2207"/>
        </a:spcBef>
        <a:buFont typeface="Arial" panose="020B0604020202020204" pitchFamily="34" charset="0"/>
        <a:buChar char="•"/>
        <a:defRPr sz="8829" kern="1200">
          <a:solidFill>
            <a:schemeClr val="tx1"/>
          </a:solidFill>
          <a:latin typeface="+mn-lt"/>
          <a:ea typeface="+mn-ea"/>
          <a:cs typeface="+mn-cs"/>
        </a:defRPr>
      </a:lvl3pPr>
      <a:lvl4pPr marL="7064243" indent="-1009178" algn="l" defTabSz="4036710" rtl="0" eaLnBrk="1" latinLnBrk="0" hangingPunct="1">
        <a:lnSpc>
          <a:spcPct val="90000"/>
        </a:lnSpc>
        <a:spcBef>
          <a:spcPts val="2207"/>
        </a:spcBef>
        <a:buFont typeface="Arial" panose="020B0604020202020204" pitchFamily="34" charset="0"/>
        <a:buChar char="•"/>
        <a:defRPr sz="7946" kern="1200">
          <a:solidFill>
            <a:schemeClr val="tx1"/>
          </a:solidFill>
          <a:latin typeface="+mn-lt"/>
          <a:ea typeface="+mn-ea"/>
          <a:cs typeface="+mn-cs"/>
        </a:defRPr>
      </a:lvl4pPr>
      <a:lvl5pPr marL="9082598" indent="-1009178" algn="l" defTabSz="4036710" rtl="0" eaLnBrk="1" latinLnBrk="0" hangingPunct="1">
        <a:lnSpc>
          <a:spcPct val="90000"/>
        </a:lnSpc>
        <a:spcBef>
          <a:spcPts val="2207"/>
        </a:spcBef>
        <a:buFont typeface="Arial" panose="020B0604020202020204" pitchFamily="34" charset="0"/>
        <a:buChar char="•"/>
        <a:defRPr sz="7946" kern="1200">
          <a:solidFill>
            <a:schemeClr val="tx1"/>
          </a:solidFill>
          <a:latin typeface="+mn-lt"/>
          <a:ea typeface="+mn-ea"/>
          <a:cs typeface="+mn-cs"/>
        </a:defRPr>
      </a:lvl5pPr>
      <a:lvl6pPr marL="11100953" indent="-1009178" algn="l" defTabSz="4036710" rtl="0" eaLnBrk="1" latinLnBrk="0" hangingPunct="1">
        <a:lnSpc>
          <a:spcPct val="90000"/>
        </a:lnSpc>
        <a:spcBef>
          <a:spcPts val="2207"/>
        </a:spcBef>
        <a:buFont typeface="Arial" panose="020B0604020202020204" pitchFamily="34" charset="0"/>
        <a:buChar char="•"/>
        <a:defRPr sz="7946" kern="1200">
          <a:solidFill>
            <a:schemeClr val="tx1"/>
          </a:solidFill>
          <a:latin typeface="+mn-lt"/>
          <a:ea typeface="+mn-ea"/>
          <a:cs typeface="+mn-cs"/>
        </a:defRPr>
      </a:lvl6pPr>
      <a:lvl7pPr marL="13119308" indent="-1009178" algn="l" defTabSz="4036710" rtl="0" eaLnBrk="1" latinLnBrk="0" hangingPunct="1">
        <a:lnSpc>
          <a:spcPct val="90000"/>
        </a:lnSpc>
        <a:spcBef>
          <a:spcPts val="2207"/>
        </a:spcBef>
        <a:buFont typeface="Arial" panose="020B0604020202020204" pitchFamily="34" charset="0"/>
        <a:buChar char="•"/>
        <a:defRPr sz="7946" kern="1200">
          <a:solidFill>
            <a:schemeClr val="tx1"/>
          </a:solidFill>
          <a:latin typeface="+mn-lt"/>
          <a:ea typeface="+mn-ea"/>
          <a:cs typeface="+mn-cs"/>
        </a:defRPr>
      </a:lvl7pPr>
      <a:lvl8pPr marL="15137663" indent="-1009178" algn="l" defTabSz="4036710" rtl="0" eaLnBrk="1" latinLnBrk="0" hangingPunct="1">
        <a:lnSpc>
          <a:spcPct val="90000"/>
        </a:lnSpc>
        <a:spcBef>
          <a:spcPts val="2207"/>
        </a:spcBef>
        <a:buFont typeface="Arial" panose="020B0604020202020204" pitchFamily="34" charset="0"/>
        <a:buChar char="•"/>
        <a:defRPr sz="7946" kern="1200">
          <a:solidFill>
            <a:schemeClr val="tx1"/>
          </a:solidFill>
          <a:latin typeface="+mn-lt"/>
          <a:ea typeface="+mn-ea"/>
          <a:cs typeface="+mn-cs"/>
        </a:defRPr>
      </a:lvl8pPr>
      <a:lvl9pPr marL="17156019" indent="-1009178" algn="l" defTabSz="4036710" rtl="0" eaLnBrk="1" latinLnBrk="0" hangingPunct="1">
        <a:lnSpc>
          <a:spcPct val="90000"/>
        </a:lnSpc>
        <a:spcBef>
          <a:spcPts val="2207"/>
        </a:spcBef>
        <a:buFont typeface="Arial" panose="020B0604020202020204" pitchFamily="34" charset="0"/>
        <a:buChar char="•"/>
        <a:defRPr sz="7946" kern="1200">
          <a:solidFill>
            <a:schemeClr val="tx1"/>
          </a:solidFill>
          <a:latin typeface="+mn-lt"/>
          <a:ea typeface="+mn-ea"/>
          <a:cs typeface="+mn-cs"/>
        </a:defRPr>
      </a:lvl9pPr>
    </p:bodyStyle>
    <p:otherStyle>
      <a:defPPr>
        <a:defRPr lang="en-US"/>
      </a:defPPr>
      <a:lvl1pPr marL="0" algn="l" defTabSz="4036710" rtl="0" eaLnBrk="1" latinLnBrk="0" hangingPunct="1">
        <a:defRPr sz="7946" kern="1200">
          <a:solidFill>
            <a:schemeClr val="tx1"/>
          </a:solidFill>
          <a:latin typeface="+mn-lt"/>
          <a:ea typeface="+mn-ea"/>
          <a:cs typeface="+mn-cs"/>
        </a:defRPr>
      </a:lvl1pPr>
      <a:lvl2pPr marL="2018355" algn="l" defTabSz="4036710" rtl="0" eaLnBrk="1" latinLnBrk="0" hangingPunct="1">
        <a:defRPr sz="7946" kern="1200">
          <a:solidFill>
            <a:schemeClr val="tx1"/>
          </a:solidFill>
          <a:latin typeface="+mn-lt"/>
          <a:ea typeface="+mn-ea"/>
          <a:cs typeface="+mn-cs"/>
        </a:defRPr>
      </a:lvl2pPr>
      <a:lvl3pPr marL="4036710" algn="l" defTabSz="4036710" rtl="0" eaLnBrk="1" latinLnBrk="0" hangingPunct="1">
        <a:defRPr sz="7946" kern="1200">
          <a:solidFill>
            <a:schemeClr val="tx1"/>
          </a:solidFill>
          <a:latin typeface="+mn-lt"/>
          <a:ea typeface="+mn-ea"/>
          <a:cs typeface="+mn-cs"/>
        </a:defRPr>
      </a:lvl3pPr>
      <a:lvl4pPr marL="6055065" algn="l" defTabSz="4036710" rtl="0" eaLnBrk="1" latinLnBrk="0" hangingPunct="1">
        <a:defRPr sz="7946" kern="1200">
          <a:solidFill>
            <a:schemeClr val="tx1"/>
          </a:solidFill>
          <a:latin typeface="+mn-lt"/>
          <a:ea typeface="+mn-ea"/>
          <a:cs typeface="+mn-cs"/>
        </a:defRPr>
      </a:lvl4pPr>
      <a:lvl5pPr marL="8073420" algn="l" defTabSz="4036710" rtl="0" eaLnBrk="1" latinLnBrk="0" hangingPunct="1">
        <a:defRPr sz="7946" kern="1200">
          <a:solidFill>
            <a:schemeClr val="tx1"/>
          </a:solidFill>
          <a:latin typeface="+mn-lt"/>
          <a:ea typeface="+mn-ea"/>
          <a:cs typeface="+mn-cs"/>
        </a:defRPr>
      </a:lvl5pPr>
      <a:lvl6pPr marL="10091776" algn="l" defTabSz="4036710" rtl="0" eaLnBrk="1" latinLnBrk="0" hangingPunct="1">
        <a:defRPr sz="7946" kern="1200">
          <a:solidFill>
            <a:schemeClr val="tx1"/>
          </a:solidFill>
          <a:latin typeface="+mn-lt"/>
          <a:ea typeface="+mn-ea"/>
          <a:cs typeface="+mn-cs"/>
        </a:defRPr>
      </a:lvl6pPr>
      <a:lvl7pPr marL="12110131" algn="l" defTabSz="4036710" rtl="0" eaLnBrk="1" latinLnBrk="0" hangingPunct="1">
        <a:defRPr sz="7946" kern="1200">
          <a:solidFill>
            <a:schemeClr val="tx1"/>
          </a:solidFill>
          <a:latin typeface="+mn-lt"/>
          <a:ea typeface="+mn-ea"/>
          <a:cs typeface="+mn-cs"/>
        </a:defRPr>
      </a:lvl7pPr>
      <a:lvl8pPr marL="14128486" algn="l" defTabSz="4036710" rtl="0" eaLnBrk="1" latinLnBrk="0" hangingPunct="1">
        <a:defRPr sz="7946" kern="1200">
          <a:solidFill>
            <a:schemeClr val="tx1"/>
          </a:solidFill>
          <a:latin typeface="+mn-lt"/>
          <a:ea typeface="+mn-ea"/>
          <a:cs typeface="+mn-cs"/>
        </a:defRPr>
      </a:lvl8pPr>
      <a:lvl9pPr marL="16146841" algn="l" defTabSz="4036710" rtl="0" eaLnBrk="1" latinLnBrk="0" hangingPunct="1">
        <a:defRPr sz="794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jpg"/><Relationship Id="rId21" Type="http://schemas.openxmlformats.org/officeDocument/2006/relationships/image" Target="../media/image22.png"/><Relationship Id="rId7" Type="http://schemas.openxmlformats.org/officeDocument/2006/relationships/image" Target="../media/image8.jpg"/><Relationship Id="rId12" Type="http://schemas.openxmlformats.org/officeDocument/2006/relationships/image" Target="../media/image13.jpeg"/><Relationship Id="rId17" Type="http://schemas.openxmlformats.org/officeDocument/2006/relationships/image" Target="../media/image18.png"/><Relationship Id="rId25" Type="http://schemas.openxmlformats.org/officeDocument/2006/relationships/image" Target="../media/image26.jpeg"/><Relationship Id="rId33" Type="http://schemas.openxmlformats.org/officeDocument/2006/relationships/hyperlink" Target="http://www.photo-paysage.com/blog/2016/11/07/automne-nouvelles-photos-mises-ligne/" TargetMode="External"/><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7.jpg"/><Relationship Id="rId11" Type="http://schemas.openxmlformats.org/officeDocument/2006/relationships/image" Target="../media/image12.png"/><Relationship Id="rId24" Type="http://schemas.openxmlformats.org/officeDocument/2006/relationships/image" Target="../media/image25.png"/><Relationship Id="rId32" Type="http://schemas.openxmlformats.org/officeDocument/2006/relationships/image" Target="../media/image33.jpg"/><Relationship Id="rId5" Type="http://schemas.openxmlformats.org/officeDocument/2006/relationships/image" Target="../media/image6.jpg"/><Relationship Id="rId15" Type="http://schemas.openxmlformats.org/officeDocument/2006/relationships/image" Target="../media/image16.png"/><Relationship Id="rId23" Type="http://schemas.openxmlformats.org/officeDocument/2006/relationships/image" Target="../media/image24.jpeg"/><Relationship Id="rId28" Type="http://schemas.openxmlformats.org/officeDocument/2006/relationships/image" Target="../media/image29.jpeg"/><Relationship Id="rId10" Type="http://schemas.openxmlformats.org/officeDocument/2006/relationships/image" Target="../media/image11.png"/><Relationship Id="rId19" Type="http://schemas.openxmlformats.org/officeDocument/2006/relationships/image" Target="../media/image20.png"/><Relationship Id="rId31" Type="http://schemas.openxmlformats.org/officeDocument/2006/relationships/image" Target="../media/image32.png"/><Relationship Id="rId4" Type="http://schemas.openxmlformats.org/officeDocument/2006/relationships/image" Target="../media/image5.jp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 Id="rId30" Type="http://schemas.openxmlformats.org/officeDocument/2006/relationships/image" Target="../media/image31.png"/><Relationship Id="rId8"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Google Shape;90;p13">
            <a:extLst>
              <a:ext uri="{FF2B5EF4-FFF2-40B4-BE49-F238E27FC236}">
                <a16:creationId xmlns:a16="http://schemas.microsoft.com/office/drawing/2014/main" id="{1EB19384-EB66-3747-BE95-825895D2E2B3}"/>
              </a:ext>
            </a:extLst>
          </p:cNvPr>
          <p:cNvSpPr/>
          <p:nvPr/>
        </p:nvSpPr>
        <p:spPr>
          <a:xfrm>
            <a:off x="11508000" y="16671500"/>
            <a:ext cx="19837364" cy="12288406"/>
          </a:xfrm>
          <a:prstGeom prst="roundRect">
            <a:avLst>
              <a:gd name="adj" fmla="val 1313"/>
            </a:avLst>
          </a:prstGeom>
          <a:solidFill>
            <a:srgbClr val="FFFFFF"/>
          </a:solidFill>
          <a:ln w="9525" cap="flat" cmpd="sng">
            <a:solidFill>
              <a:srgbClr val="FFFFFF"/>
            </a:solidFill>
            <a:prstDash val="solid"/>
            <a:round/>
            <a:headEnd type="none" w="sm" len="sm"/>
            <a:tailEnd type="none" w="sm" len="sm"/>
          </a:ln>
          <a:effectLst>
            <a:outerShdw blurRad="101600" dist="20000" dir="5400000" rotWithShape="0">
              <a:srgbClr val="000000">
                <a:alpha val="37647"/>
              </a:srgbClr>
            </a:outerShdw>
          </a:effectLst>
        </p:spPr>
        <p:txBody>
          <a:bodyPr spcFirstLastPara="1" wrap="square" lIns="19850" tIns="9925" rIns="19850" bIns="9925" anchor="ctr" anchorCtr="0">
            <a:noAutofit/>
          </a:bodyPr>
          <a:lstStyle/>
          <a:p>
            <a:pPr marL="0" marR="0" lvl="0" indent="0" algn="ctr" rtl="0">
              <a:lnSpc>
                <a:spcPct val="100000"/>
              </a:lnSpc>
              <a:spcBef>
                <a:spcPts val="0"/>
              </a:spcBef>
              <a:spcAft>
                <a:spcPts val="0"/>
              </a:spcAft>
              <a:buClr>
                <a:schemeClr val="dk1"/>
              </a:buClr>
              <a:buSzPts val="1600"/>
              <a:buFont typeface="Calibri"/>
              <a:buNone/>
            </a:pPr>
            <a:endParaRPr sz="1600" b="0" i="0" u="none" strike="noStrike" cap="none" dirty="0">
              <a:solidFill>
                <a:srgbClr val="000000"/>
              </a:solidFill>
              <a:latin typeface="Calibri"/>
              <a:ea typeface="Calibri"/>
              <a:cs typeface="Calibri"/>
              <a:sym typeface="Calibri"/>
            </a:endParaRPr>
          </a:p>
        </p:txBody>
      </p:sp>
      <p:sp>
        <p:nvSpPr>
          <p:cNvPr id="121" name="Google Shape;90;p13">
            <a:extLst>
              <a:ext uri="{FF2B5EF4-FFF2-40B4-BE49-F238E27FC236}">
                <a16:creationId xmlns:a16="http://schemas.microsoft.com/office/drawing/2014/main" id="{D836FEE3-4225-5548-B239-43DBC1084B3B}"/>
              </a:ext>
            </a:extLst>
          </p:cNvPr>
          <p:cNvSpPr/>
          <p:nvPr/>
        </p:nvSpPr>
        <p:spPr>
          <a:xfrm>
            <a:off x="31740517" y="23412518"/>
            <a:ext cx="10624510" cy="5547388"/>
          </a:xfrm>
          <a:prstGeom prst="roundRect">
            <a:avLst>
              <a:gd name="adj" fmla="val 1313"/>
            </a:avLst>
          </a:prstGeom>
          <a:solidFill>
            <a:srgbClr val="FFFFFF"/>
          </a:solidFill>
          <a:ln w="9525" cap="flat" cmpd="sng">
            <a:solidFill>
              <a:srgbClr val="FFFFFF"/>
            </a:solidFill>
            <a:prstDash val="solid"/>
            <a:round/>
            <a:headEnd type="none" w="sm" len="sm"/>
            <a:tailEnd type="none" w="sm" len="sm"/>
          </a:ln>
          <a:effectLst>
            <a:outerShdw blurRad="101600" dist="20000" dir="5400000" rotWithShape="0">
              <a:srgbClr val="000000">
                <a:alpha val="37647"/>
              </a:srgbClr>
            </a:outerShdw>
          </a:effectLst>
        </p:spPr>
        <p:txBody>
          <a:bodyPr spcFirstLastPara="1" wrap="square" lIns="19850" tIns="9925" rIns="19850" bIns="9925" anchor="ctr" anchorCtr="0">
            <a:noAutofit/>
          </a:bodyPr>
          <a:lstStyle/>
          <a:p>
            <a:pPr marL="0" marR="0" lvl="0" indent="0" algn="ctr" rtl="0">
              <a:lnSpc>
                <a:spcPct val="100000"/>
              </a:lnSpc>
              <a:spcBef>
                <a:spcPts val="0"/>
              </a:spcBef>
              <a:spcAft>
                <a:spcPts val="0"/>
              </a:spcAft>
              <a:buClr>
                <a:schemeClr val="dk1"/>
              </a:buClr>
              <a:buSzPts val="1600"/>
              <a:buFont typeface="Calibri"/>
              <a:buNone/>
            </a:pPr>
            <a:endParaRPr sz="1600" b="0" i="0" u="none" strike="noStrike" cap="none">
              <a:solidFill>
                <a:srgbClr val="000000"/>
              </a:solidFill>
              <a:latin typeface="Calibri"/>
              <a:ea typeface="Calibri"/>
              <a:cs typeface="Calibri"/>
              <a:sym typeface="Calibri"/>
            </a:endParaRPr>
          </a:p>
        </p:txBody>
      </p:sp>
      <p:sp>
        <p:nvSpPr>
          <p:cNvPr id="116" name="Google Shape;90;p13">
            <a:extLst>
              <a:ext uri="{FF2B5EF4-FFF2-40B4-BE49-F238E27FC236}">
                <a16:creationId xmlns:a16="http://schemas.microsoft.com/office/drawing/2014/main" id="{B93E4C7C-CF81-4244-883B-1CA43AC995ED}"/>
              </a:ext>
            </a:extLst>
          </p:cNvPr>
          <p:cNvSpPr/>
          <p:nvPr/>
        </p:nvSpPr>
        <p:spPr>
          <a:xfrm>
            <a:off x="31754047" y="5741627"/>
            <a:ext cx="10624510" cy="16688211"/>
          </a:xfrm>
          <a:prstGeom prst="roundRect">
            <a:avLst>
              <a:gd name="adj" fmla="val 1313"/>
            </a:avLst>
          </a:prstGeom>
          <a:solidFill>
            <a:srgbClr val="FFFFFF"/>
          </a:solidFill>
          <a:ln w="9525" cap="flat" cmpd="sng">
            <a:solidFill>
              <a:srgbClr val="FFFFFF"/>
            </a:solidFill>
            <a:prstDash val="solid"/>
            <a:round/>
            <a:headEnd type="none" w="sm" len="sm"/>
            <a:tailEnd type="none" w="sm" len="sm"/>
          </a:ln>
          <a:effectLst>
            <a:outerShdw blurRad="101600" dist="20000" dir="5400000" rotWithShape="0">
              <a:srgbClr val="000000">
                <a:alpha val="37647"/>
              </a:srgbClr>
            </a:outerShdw>
          </a:effectLst>
        </p:spPr>
        <p:txBody>
          <a:bodyPr spcFirstLastPara="1" wrap="square" lIns="19850" tIns="9925" rIns="19850" bIns="9925" anchor="ctr" anchorCtr="0">
            <a:noAutofit/>
          </a:bodyPr>
          <a:lstStyle/>
          <a:p>
            <a:pPr marL="0" marR="0" lvl="0" indent="0" algn="ctr" rtl="0">
              <a:lnSpc>
                <a:spcPct val="100000"/>
              </a:lnSpc>
              <a:spcBef>
                <a:spcPts val="0"/>
              </a:spcBef>
              <a:spcAft>
                <a:spcPts val="0"/>
              </a:spcAft>
              <a:buClr>
                <a:schemeClr val="dk1"/>
              </a:buClr>
              <a:buSzPts val="1600"/>
              <a:buFont typeface="Calibri"/>
              <a:buNone/>
            </a:pPr>
            <a:endParaRPr sz="1600" b="0" i="0" u="none" strike="noStrike" cap="none">
              <a:solidFill>
                <a:srgbClr val="000000"/>
              </a:solidFill>
              <a:latin typeface="Calibri"/>
              <a:ea typeface="Calibri"/>
              <a:cs typeface="Calibri"/>
              <a:sym typeface="Calibri"/>
            </a:endParaRPr>
          </a:p>
        </p:txBody>
      </p:sp>
      <p:sp>
        <p:nvSpPr>
          <p:cNvPr id="114" name="Google Shape;90;p13">
            <a:extLst>
              <a:ext uri="{FF2B5EF4-FFF2-40B4-BE49-F238E27FC236}">
                <a16:creationId xmlns:a16="http://schemas.microsoft.com/office/drawing/2014/main" id="{860ED7F2-47B5-2A47-B3F4-6E2B3A1D6E08}"/>
              </a:ext>
            </a:extLst>
          </p:cNvPr>
          <p:cNvSpPr/>
          <p:nvPr/>
        </p:nvSpPr>
        <p:spPr>
          <a:xfrm>
            <a:off x="11507999" y="5607012"/>
            <a:ext cx="19837365" cy="10406484"/>
          </a:xfrm>
          <a:prstGeom prst="roundRect">
            <a:avLst>
              <a:gd name="adj" fmla="val 1313"/>
            </a:avLst>
          </a:prstGeom>
          <a:solidFill>
            <a:srgbClr val="FFFFFF"/>
          </a:solidFill>
          <a:ln w="9525" cap="flat" cmpd="sng">
            <a:solidFill>
              <a:srgbClr val="FFFFFF"/>
            </a:solidFill>
            <a:prstDash val="solid"/>
            <a:round/>
            <a:headEnd type="none" w="sm" len="sm"/>
            <a:tailEnd type="none" w="sm" len="sm"/>
          </a:ln>
          <a:effectLst>
            <a:outerShdw blurRad="101600" dist="20000" dir="5400000" rotWithShape="0">
              <a:srgbClr val="000000">
                <a:alpha val="37647"/>
              </a:srgbClr>
            </a:outerShdw>
          </a:effectLst>
        </p:spPr>
        <p:txBody>
          <a:bodyPr spcFirstLastPara="1" wrap="square" lIns="19850" tIns="9925" rIns="19850" bIns="9925" anchor="ctr" anchorCtr="0">
            <a:noAutofit/>
          </a:bodyPr>
          <a:lstStyle/>
          <a:p>
            <a:pPr marL="0" marR="0" lvl="0" indent="0" algn="ctr" rtl="0">
              <a:lnSpc>
                <a:spcPct val="100000"/>
              </a:lnSpc>
              <a:spcBef>
                <a:spcPts val="0"/>
              </a:spcBef>
              <a:spcAft>
                <a:spcPts val="0"/>
              </a:spcAft>
              <a:buClr>
                <a:schemeClr val="dk1"/>
              </a:buClr>
              <a:buSzPts val="1600"/>
              <a:buFont typeface="Calibri"/>
              <a:buNone/>
            </a:pPr>
            <a:endParaRPr sz="1600" b="0" i="0" u="none" strike="noStrike" cap="none" dirty="0">
              <a:solidFill>
                <a:srgbClr val="000000"/>
              </a:solidFill>
              <a:latin typeface="Calibri"/>
              <a:ea typeface="Calibri"/>
              <a:cs typeface="Calibri"/>
              <a:sym typeface="Calibri"/>
            </a:endParaRPr>
          </a:p>
        </p:txBody>
      </p:sp>
      <p:sp>
        <p:nvSpPr>
          <p:cNvPr id="109" name="Google Shape;90;p13">
            <a:extLst>
              <a:ext uri="{FF2B5EF4-FFF2-40B4-BE49-F238E27FC236}">
                <a16:creationId xmlns:a16="http://schemas.microsoft.com/office/drawing/2014/main" id="{1B919604-A09C-0B46-9D5A-D0C6F9F33E29}"/>
              </a:ext>
            </a:extLst>
          </p:cNvPr>
          <p:cNvSpPr/>
          <p:nvPr/>
        </p:nvSpPr>
        <p:spPr>
          <a:xfrm>
            <a:off x="444709" y="5996763"/>
            <a:ext cx="10689499" cy="22987590"/>
          </a:xfrm>
          <a:prstGeom prst="roundRect">
            <a:avLst>
              <a:gd name="adj" fmla="val 1313"/>
            </a:avLst>
          </a:prstGeom>
          <a:solidFill>
            <a:srgbClr val="FFFFFF"/>
          </a:solidFill>
          <a:ln w="9525" cap="flat" cmpd="sng">
            <a:solidFill>
              <a:srgbClr val="FFFFFF"/>
            </a:solidFill>
            <a:prstDash val="solid"/>
            <a:round/>
            <a:headEnd type="none" w="sm" len="sm"/>
            <a:tailEnd type="none" w="sm" len="sm"/>
          </a:ln>
          <a:effectLst>
            <a:outerShdw blurRad="101600" dist="20000" dir="5400000" rotWithShape="0">
              <a:srgbClr val="000000">
                <a:alpha val="37647"/>
              </a:srgbClr>
            </a:outerShdw>
          </a:effectLst>
        </p:spPr>
        <p:txBody>
          <a:bodyPr spcFirstLastPara="1" wrap="square" lIns="19850" tIns="9925" rIns="19850" bIns="9925" anchor="ctr" anchorCtr="0">
            <a:noAutofit/>
          </a:bodyPr>
          <a:lstStyle/>
          <a:p>
            <a:pPr marL="0" marR="0" lvl="0" indent="0" algn="ctr" rtl="0">
              <a:lnSpc>
                <a:spcPct val="100000"/>
              </a:lnSpc>
              <a:spcBef>
                <a:spcPts val="0"/>
              </a:spcBef>
              <a:spcAft>
                <a:spcPts val="0"/>
              </a:spcAft>
              <a:buClr>
                <a:schemeClr val="dk1"/>
              </a:buClr>
              <a:buSzPts val="1600"/>
              <a:buFont typeface="Calibri"/>
              <a:buNone/>
            </a:pPr>
            <a:endParaRPr sz="1600" b="0" i="0" u="none" strike="noStrike" cap="none">
              <a:solidFill>
                <a:srgbClr val="000000"/>
              </a:solidFill>
              <a:latin typeface="Calibri"/>
              <a:ea typeface="Calibri"/>
              <a:cs typeface="Calibri"/>
              <a:sym typeface="Calibri"/>
            </a:endParaRPr>
          </a:p>
        </p:txBody>
      </p:sp>
      <p:sp>
        <p:nvSpPr>
          <p:cNvPr id="7" name="Text Placeholder 5">
            <a:extLst>
              <a:ext uri="{FF2B5EF4-FFF2-40B4-BE49-F238E27FC236}">
                <a16:creationId xmlns:a16="http://schemas.microsoft.com/office/drawing/2014/main" id="{340F9A64-FAAE-D441-86C8-37DAF9C46C35}"/>
              </a:ext>
            </a:extLst>
          </p:cNvPr>
          <p:cNvSpPr txBox="1"/>
          <p:nvPr/>
        </p:nvSpPr>
        <p:spPr>
          <a:xfrm>
            <a:off x="10811051" y="470678"/>
            <a:ext cx="22220903" cy="1958293"/>
          </a:xfrm>
          <a:prstGeom prst="rect">
            <a:avLst/>
          </a:prstGeom>
        </p:spPr>
        <p:txBody>
          <a:bodyPr lIns="0" tIns="0" rIns="0" bIns="0">
            <a:noAutofit/>
          </a:bodyPr>
          <a:lstStyle>
            <a:defPPr>
              <a:defRPr kern="1200" smtId="4294967295"/>
            </a:defPPr>
            <a:lvl1pPr marL="0" marR="0" indent="0" algn="l" defTabSz="3783013" rtl="0" eaLnBrk="1" fontAlgn="auto" latinLnBrk="0" hangingPunct="1">
              <a:lnSpc>
                <a:spcPct val="100000"/>
              </a:lnSpc>
              <a:spcBef>
                <a:spcPts val="600"/>
              </a:spcBef>
              <a:spcAft>
                <a:spcPct val="0"/>
              </a:spcAft>
              <a:buClrTx/>
              <a:buSzTx/>
              <a:buFontTx/>
              <a:buNone/>
              <a:defRPr sz="6000" kern="1200" baseline="0">
                <a:solidFill>
                  <a:schemeClr val="tx2"/>
                </a:solidFill>
                <a:latin typeface="Franklin Gothic Heavy" pitchFamily="34" charset="0"/>
                <a:ea typeface="+mn-ea"/>
                <a:cs typeface="+mn-cs"/>
              </a:defRPr>
            </a:lvl1pPr>
            <a:lvl2pPr marL="1880543" indent="0" algn="l" defTabSz="3761086" rtl="0" eaLnBrk="1" latinLnBrk="0" hangingPunct="1">
              <a:spcBef>
                <a:spcPct val="20000"/>
              </a:spcBef>
              <a:buFontTx/>
              <a:buNone/>
              <a:defRPr sz="11500" kern="1200">
                <a:solidFill>
                  <a:schemeClr val="tx1"/>
                </a:solidFill>
                <a:latin typeface="+mn-lt"/>
                <a:ea typeface="+mn-ea"/>
                <a:cs typeface="+mn-cs"/>
              </a:defRPr>
            </a:lvl2pPr>
            <a:lvl3pPr marL="3761086" indent="0" algn="l" defTabSz="3761086" rtl="0" eaLnBrk="1" latinLnBrk="0" hangingPunct="1">
              <a:spcBef>
                <a:spcPct val="20000"/>
              </a:spcBef>
              <a:buFontTx/>
              <a:buNone/>
              <a:defRPr sz="9900" kern="1200">
                <a:solidFill>
                  <a:schemeClr val="tx1"/>
                </a:solidFill>
                <a:latin typeface="+mn-lt"/>
                <a:ea typeface="+mn-ea"/>
                <a:cs typeface="+mn-cs"/>
              </a:defRPr>
            </a:lvl3pPr>
            <a:lvl4pPr marL="5641629" indent="0" algn="l" defTabSz="3761086" rtl="0" eaLnBrk="1" latinLnBrk="0" hangingPunct="1">
              <a:spcBef>
                <a:spcPct val="20000"/>
              </a:spcBef>
              <a:buFontTx/>
              <a:buNone/>
              <a:defRPr sz="8200" kern="1200">
                <a:solidFill>
                  <a:schemeClr val="tx1"/>
                </a:solidFill>
                <a:latin typeface="+mn-lt"/>
                <a:ea typeface="+mn-ea"/>
                <a:cs typeface="+mn-cs"/>
              </a:defRPr>
            </a:lvl4pPr>
            <a:lvl5pPr marL="7522172" indent="0" algn="l" defTabSz="3761086" rtl="0" eaLnBrk="1" latinLnBrk="0" hangingPunct="1">
              <a:spcBef>
                <a:spcPct val="20000"/>
              </a:spcBef>
              <a:buFontTx/>
              <a:buNone/>
              <a:defRPr sz="8200" kern="1200">
                <a:solidFill>
                  <a:schemeClr val="tx1"/>
                </a:solidFill>
                <a:latin typeface="+mn-lt"/>
                <a:ea typeface="+mn-ea"/>
                <a:cs typeface="+mn-cs"/>
              </a:defRPr>
            </a:lvl5pPr>
            <a:lvl6pPr marL="10342988"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6pPr>
            <a:lvl7pPr marL="12223531"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7pPr>
            <a:lvl8pPr marL="14104074"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8pPr>
            <a:lvl9pPr marL="15984617"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9pPr>
          </a:lstStyle>
          <a:p>
            <a:pPr algn="ctr" defTabSz="2507697">
              <a:spcBef>
                <a:spcPct val="20000"/>
              </a:spcBef>
              <a:defRPr/>
            </a:pPr>
            <a:r>
              <a:rPr lang="en-US" sz="6001" b="1" dirty="0" err="1">
                <a:latin typeface="Helvetica" pitchFamily="2" charset="0"/>
              </a:rPr>
              <a:t>Stratégies</a:t>
            </a:r>
            <a:r>
              <a:rPr lang="en-US" sz="6001" b="1" dirty="0">
                <a:latin typeface="Helvetica" pitchFamily="2" charset="0"/>
              </a:rPr>
              <a:t> multi-agents de </a:t>
            </a:r>
            <a:r>
              <a:rPr lang="en-US" sz="6001" b="1" dirty="0" err="1">
                <a:latin typeface="Helvetica" pitchFamily="2" charset="0"/>
              </a:rPr>
              <a:t>détection</a:t>
            </a:r>
            <a:r>
              <a:rPr lang="en-US" sz="6001" b="1" dirty="0">
                <a:latin typeface="Helvetica" pitchFamily="2" charset="0"/>
              </a:rPr>
              <a:t> et </a:t>
            </a:r>
            <a:r>
              <a:rPr lang="en-US" sz="6001" b="1" dirty="0" err="1">
                <a:latin typeface="Helvetica" pitchFamily="2" charset="0"/>
              </a:rPr>
              <a:t>poursuite</a:t>
            </a:r>
            <a:r>
              <a:rPr lang="en-US" sz="6001" b="1" dirty="0">
                <a:latin typeface="Helvetica" pitchFamily="2" charset="0"/>
              </a:rPr>
              <a:t> de </a:t>
            </a:r>
            <a:r>
              <a:rPr lang="en-US" sz="6001" b="1" dirty="0" err="1">
                <a:latin typeface="Helvetica" pitchFamily="2" charset="0"/>
              </a:rPr>
              <a:t>cibles</a:t>
            </a:r>
            <a:endParaRPr lang="en-US" sz="6001" b="1" dirty="0">
              <a:latin typeface="Helvetica" pitchFamily="2" charset="0"/>
            </a:endParaRPr>
          </a:p>
          <a:p>
            <a:pPr algn="ctr" defTabSz="2507697">
              <a:spcBef>
                <a:spcPct val="20000"/>
              </a:spcBef>
              <a:defRPr/>
            </a:pPr>
            <a:r>
              <a:rPr lang="en-US" sz="6001" b="1" dirty="0">
                <a:latin typeface="Helvetica" pitchFamily="2" charset="0"/>
              </a:rPr>
              <a:t>pour les </a:t>
            </a:r>
            <a:r>
              <a:rPr lang="en-US" sz="6001" b="1" dirty="0" err="1">
                <a:latin typeface="Helvetica" pitchFamily="2" charset="0"/>
              </a:rPr>
              <a:t>véhicules</a:t>
            </a:r>
            <a:r>
              <a:rPr lang="en-US" sz="6001" b="1" dirty="0">
                <a:latin typeface="Helvetica" pitchFamily="2" charset="0"/>
              </a:rPr>
              <a:t> aériens sans </a:t>
            </a:r>
            <a:r>
              <a:rPr lang="en-US" sz="6001" b="1" dirty="0" err="1">
                <a:latin typeface="Helvetica" pitchFamily="2" charset="0"/>
              </a:rPr>
              <a:t>pilote</a:t>
            </a:r>
            <a:endParaRPr lang="en-US" sz="6001" b="1" dirty="0">
              <a:latin typeface="Helvetica" pitchFamily="2" charset="0"/>
            </a:endParaRPr>
          </a:p>
        </p:txBody>
      </p:sp>
      <p:sp>
        <p:nvSpPr>
          <p:cNvPr id="8" name="Text Placeholder 5">
            <a:extLst>
              <a:ext uri="{FF2B5EF4-FFF2-40B4-BE49-F238E27FC236}">
                <a16:creationId xmlns:a16="http://schemas.microsoft.com/office/drawing/2014/main" id="{958C0187-F14E-8E48-9012-1F2DC4D31177}"/>
              </a:ext>
            </a:extLst>
          </p:cNvPr>
          <p:cNvSpPr txBox="1"/>
          <p:nvPr/>
        </p:nvSpPr>
        <p:spPr>
          <a:xfrm>
            <a:off x="15675430" y="2597769"/>
            <a:ext cx="11635538" cy="947952"/>
          </a:xfrm>
          <a:prstGeom prst="rect">
            <a:avLst/>
          </a:prstGeom>
        </p:spPr>
        <p:txBody>
          <a:bodyPr wrap="square" lIns="0" tIns="0" rIns="0" bIns="0">
            <a:spAutoFit/>
          </a:bodyPr>
          <a:lstStyle>
            <a:defPPr>
              <a:defRPr kern="1200" smtId="4294967295"/>
            </a:defPPr>
            <a:lvl1pPr marL="0" marR="0" indent="0" algn="l" defTabSz="3761086" rtl="0" eaLnBrk="1" fontAlgn="auto" latinLnBrk="0" hangingPunct="1">
              <a:lnSpc>
                <a:spcPct val="100000"/>
              </a:lnSpc>
              <a:spcBef>
                <a:spcPct val="20000"/>
              </a:spcBef>
              <a:spcAft>
                <a:spcPct val="0"/>
              </a:spcAft>
              <a:buClrTx/>
              <a:buSzTx/>
              <a:buFont typeface="Arial" pitchFamily="34" charset="0"/>
              <a:buNone/>
              <a:defRPr sz="6000" kern="1200" baseline="0">
                <a:solidFill>
                  <a:schemeClr val="tx2"/>
                </a:solidFill>
                <a:latin typeface="Franklin Gothic Heavy" pitchFamily="34" charset="0"/>
                <a:ea typeface="+mn-ea"/>
                <a:cs typeface="+mn-cs"/>
              </a:defRPr>
            </a:lvl1pPr>
            <a:lvl2pPr marL="1880543" indent="0" algn="l" defTabSz="3761086" rtl="0" eaLnBrk="1" latinLnBrk="0" hangingPunct="1">
              <a:spcBef>
                <a:spcPct val="20000"/>
              </a:spcBef>
              <a:buFontTx/>
              <a:buNone/>
              <a:defRPr sz="11500" kern="1200">
                <a:solidFill>
                  <a:schemeClr val="tx1"/>
                </a:solidFill>
                <a:latin typeface="+mn-lt"/>
                <a:ea typeface="+mn-ea"/>
                <a:cs typeface="+mn-cs"/>
              </a:defRPr>
            </a:lvl2pPr>
            <a:lvl3pPr marL="3761086" indent="0" algn="l" defTabSz="3761086" rtl="0" eaLnBrk="1" latinLnBrk="0" hangingPunct="1">
              <a:spcBef>
                <a:spcPct val="20000"/>
              </a:spcBef>
              <a:buFontTx/>
              <a:buNone/>
              <a:defRPr sz="9900" kern="1200">
                <a:solidFill>
                  <a:schemeClr val="tx1"/>
                </a:solidFill>
                <a:latin typeface="+mn-lt"/>
                <a:ea typeface="+mn-ea"/>
                <a:cs typeface="+mn-cs"/>
              </a:defRPr>
            </a:lvl3pPr>
            <a:lvl4pPr marL="5641629" indent="0" algn="l" defTabSz="3761086" rtl="0" eaLnBrk="1" latinLnBrk="0" hangingPunct="1">
              <a:spcBef>
                <a:spcPct val="20000"/>
              </a:spcBef>
              <a:buFontTx/>
              <a:buNone/>
              <a:defRPr sz="8200" kern="1200">
                <a:solidFill>
                  <a:schemeClr val="tx1"/>
                </a:solidFill>
                <a:latin typeface="+mn-lt"/>
                <a:ea typeface="+mn-ea"/>
                <a:cs typeface="+mn-cs"/>
              </a:defRPr>
            </a:lvl4pPr>
            <a:lvl5pPr marL="7522172" indent="0" algn="l" defTabSz="3761086" rtl="0" eaLnBrk="1" latinLnBrk="0" hangingPunct="1">
              <a:spcBef>
                <a:spcPct val="20000"/>
              </a:spcBef>
              <a:buFontTx/>
              <a:buNone/>
              <a:defRPr sz="8200" kern="1200">
                <a:solidFill>
                  <a:schemeClr val="tx1"/>
                </a:solidFill>
                <a:latin typeface="+mn-lt"/>
                <a:ea typeface="+mn-ea"/>
                <a:cs typeface="+mn-cs"/>
              </a:defRPr>
            </a:lvl5pPr>
            <a:lvl6pPr marL="10342988"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6pPr>
            <a:lvl7pPr marL="12223531"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7pPr>
            <a:lvl8pPr marL="14104074"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8pPr>
            <a:lvl9pPr marL="15984617"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9pPr>
          </a:lstStyle>
          <a:p>
            <a:pPr algn="ctr">
              <a:defRPr/>
            </a:pPr>
            <a:r>
              <a:rPr lang="en-US" sz="2800" dirty="0" err="1">
                <a:solidFill>
                  <a:schemeClr val="tx1"/>
                </a:solidFill>
                <a:latin typeface="Helvetica" pitchFamily="2" charset="0"/>
                <a:cs typeface="Arial" panose="020B0604020202020204" pitchFamily="34" charset="0"/>
              </a:rPr>
              <a:t>Abdeljalil</a:t>
            </a:r>
            <a:r>
              <a:rPr lang="en-US" sz="2800" dirty="0">
                <a:solidFill>
                  <a:schemeClr val="tx1"/>
                </a:solidFill>
                <a:latin typeface="Helvetica" pitchFamily="2" charset="0"/>
                <a:cs typeface="Arial" panose="020B0604020202020204" pitchFamily="34" charset="0"/>
              </a:rPr>
              <a:t> </a:t>
            </a:r>
            <a:r>
              <a:rPr lang="en-US" sz="2800" dirty="0" err="1">
                <a:solidFill>
                  <a:schemeClr val="tx1"/>
                </a:solidFill>
                <a:latin typeface="Helvetica" pitchFamily="2" charset="0"/>
                <a:cs typeface="Arial" panose="020B0604020202020204" pitchFamily="34" charset="0"/>
              </a:rPr>
              <a:t>Zoubir</a:t>
            </a:r>
            <a:r>
              <a:rPr lang="en-US" sz="2800" dirty="0">
                <a:solidFill>
                  <a:schemeClr val="tx1"/>
                </a:solidFill>
                <a:latin typeface="Helvetica" pitchFamily="2" charset="0"/>
                <a:cs typeface="Arial" panose="020B0604020202020204" pitchFamily="34" charset="0"/>
              </a:rPr>
              <a:t>,  Btissam El Khamlichi,  Amal El Fallah Seghrouchni</a:t>
            </a:r>
          </a:p>
          <a:p>
            <a:pPr algn="ctr">
              <a:defRPr/>
            </a:pPr>
            <a:endParaRPr lang="en-US" sz="2800" dirty="0">
              <a:solidFill>
                <a:schemeClr val="tx1"/>
              </a:solidFill>
              <a:latin typeface="Helvetica" pitchFamily="2"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9003966E-3FEB-45BB-9E26-BF6A30901CFF}"/>
              </a:ext>
            </a:extLst>
          </p:cNvPr>
          <p:cNvSpPr/>
          <p:nvPr/>
        </p:nvSpPr>
        <p:spPr>
          <a:xfrm>
            <a:off x="564612" y="7481420"/>
            <a:ext cx="9710637" cy="6900465"/>
          </a:xfrm>
          <a:prstGeom prst="roundRect">
            <a:avLst>
              <a:gd name="adj" fmla="val 1313"/>
            </a:avLst>
          </a:prstGeom>
          <a:noFill/>
          <a:ln w="3175">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MA" sz="7401" dirty="0">
              <a:latin typeface="Helvetica" pitchFamily="2" charset="0"/>
            </a:endParaRPr>
          </a:p>
        </p:txBody>
      </p:sp>
      <p:sp>
        <p:nvSpPr>
          <p:cNvPr id="13" name="Rectangle: Rounded Corners 12">
            <a:extLst>
              <a:ext uri="{FF2B5EF4-FFF2-40B4-BE49-F238E27FC236}">
                <a16:creationId xmlns:a16="http://schemas.microsoft.com/office/drawing/2014/main" id="{FDB22C26-19C5-4F4C-B04C-BF61F0FA930A}"/>
              </a:ext>
            </a:extLst>
          </p:cNvPr>
          <p:cNvSpPr/>
          <p:nvPr/>
        </p:nvSpPr>
        <p:spPr>
          <a:xfrm>
            <a:off x="551750" y="14881861"/>
            <a:ext cx="9710637" cy="7547978"/>
          </a:xfrm>
          <a:prstGeom prst="roundRect">
            <a:avLst>
              <a:gd name="adj" fmla="val 1313"/>
            </a:avLst>
          </a:prstGeom>
          <a:noFill/>
          <a:ln w="3175">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MA" sz="7401" dirty="0">
              <a:latin typeface="Helvetica" pitchFamily="2" charset="0"/>
            </a:endParaRPr>
          </a:p>
        </p:txBody>
      </p:sp>
      <p:sp>
        <p:nvSpPr>
          <p:cNvPr id="16" name="Rectangle: Rounded Corners 15">
            <a:extLst>
              <a:ext uri="{FF2B5EF4-FFF2-40B4-BE49-F238E27FC236}">
                <a16:creationId xmlns:a16="http://schemas.microsoft.com/office/drawing/2014/main" id="{AAB3E31A-6B11-463F-8BB0-1186DDB2F25C}"/>
              </a:ext>
            </a:extLst>
          </p:cNvPr>
          <p:cNvSpPr/>
          <p:nvPr/>
        </p:nvSpPr>
        <p:spPr>
          <a:xfrm>
            <a:off x="11408387" y="7474444"/>
            <a:ext cx="20976290" cy="14955395"/>
          </a:xfrm>
          <a:prstGeom prst="roundRect">
            <a:avLst>
              <a:gd name="adj" fmla="val 1313"/>
            </a:avLst>
          </a:prstGeom>
          <a:noFill/>
          <a:ln w="3175">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MA" sz="7401" dirty="0">
              <a:latin typeface="Helvetica" pitchFamily="2" charset="0"/>
            </a:endParaRPr>
          </a:p>
        </p:txBody>
      </p:sp>
      <p:pic>
        <p:nvPicPr>
          <p:cNvPr id="20" name="Picture 19" descr="Logo&#10;&#10;Description automatically generated">
            <a:extLst>
              <a:ext uri="{FF2B5EF4-FFF2-40B4-BE49-F238E27FC236}">
                <a16:creationId xmlns:a16="http://schemas.microsoft.com/office/drawing/2014/main" id="{3FF5D99A-70A1-4D3C-B948-03587EE6E9E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394" t="27559" r="41072" b="50147"/>
          <a:stretch/>
        </p:blipFill>
        <p:spPr>
          <a:xfrm flipH="1">
            <a:off x="31047186" y="7281759"/>
            <a:ext cx="1362892" cy="722442"/>
          </a:xfrm>
          <a:prstGeom prst="rect">
            <a:avLst/>
          </a:prstGeom>
        </p:spPr>
      </p:pic>
      <p:pic>
        <p:nvPicPr>
          <p:cNvPr id="38" name="Picture 37" descr="Logo&#10;&#10;Description automatically generated">
            <a:extLst>
              <a:ext uri="{FF2B5EF4-FFF2-40B4-BE49-F238E27FC236}">
                <a16:creationId xmlns:a16="http://schemas.microsoft.com/office/drawing/2014/main" id="{F5DBB79E-6198-4205-A6FC-541237A719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394" t="27559" r="41072" b="50147"/>
          <a:stretch/>
        </p:blipFill>
        <p:spPr>
          <a:xfrm flipH="1">
            <a:off x="30872056" y="12417109"/>
            <a:ext cx="1362892" cy="690395"/>
          </a:xfrm>
          <a:prstGeom prst="rect">
            <a:avLst/>
          </a:prstGeom>
        </p:spPr>
      </p:pic>
      <p:pic>
        <p:nvPicPr>
          <p:cNvPr id="39" name="Picture 38" descr="Logo&#10;&#10;Description automatically generated">
            <a:extLst>
              <a:ext uri="{FF2B5EF4-FFF2-40B4-BE49-F238E27FC236}">
                <a16:creationId xmlns:a16="http://schemas.microsoft.com/office/drawing/2014/main" id="{D88FB731-137E-46D3-AFCC-861643CC0DC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394" t="27559" r="41072" b="50147"/>
          <a:stretch/>
        </p:blipFill>
        <p:spPr>
          <a:xfrm flipH="1">
            <a:off x="42237724" y="19534706"/>
            <a:ext cx="1362892" cy="761030"/>
          </a:xfrm>
          <a:prstGeom prst="rect">
            <a:avLst/>
          </a:prstGeom>
        </p:spPr>
      </p:pic>
      <p:pic>
        <p:nvPicPr>
          <p:cNvPr id="42" name="Picture 41" descr="Logo&#10;&#10;Description automatically generated">
            <a:extLst>
              <a:ext uri="{FF2B5EF4-FFF2-40B4-BE49-F238E27FC236}">
                <a16:creationId xmlns:a16="http://schemas.microsoft.com/office/drawing/2014/main" id="{12ADF021-6E1E-44A7-B8E6-ADD8876C19A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394" t="27559" r="41072" b="50147"/>
          <a:stretch/>
        </p:blipFill>
        <p:spPr>
          <a:xfrm flipH="1">
            <a:off x="30878050" y="6651401"/>
            <a:ext cx="1362892" cy="690395"/>
          </a:xfrm>
          <a:prstGeom prst="rect">
            <a:avLst/>
          </a:prstGeom>
        </p:spPr>
      </p:pic>
      <p:pic>
        <p:nvPicPr>
          <p:cNvPr id="98" name="Picture 97" descr="Logo&#10;&#10;Description automatically generated">
            <a:extLst>
              <a:ext uri="{FF2B5EF4-FFF2-40B4-BE49-F238E27FC236}">
                <a16:creationId xmlns:a16="http://schemas.microsoft.com/office/drawing/2014/main" id="{77A8B5E9-660A-48D5-8CF3-D6AC7C3F2F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394" t="27559" r="41072" b="50147"/>
          <a:stretch/>
        </p:blipFill>
        <p:spPr>
          <a:xfrm flipH="1">
            <a:off x="42209421" y="6656762"/>
            <a:ext cx="1362892" cy="786348"/>
          </a:xfrm>
          <a:prstGeom prst="rect">
            <a:avLst/>
          </a:prstGeom>
        </p:spPr>
      </p:pic>
      <p:sp>
        <p:nvSpPr>
          <p:cNvPr id="19" name="TextBox 18">
            <a:extLst>
              <a:ext uri="{FF2B5EF4-FFF2-40B4-BE49-F238E27FC236}">
                <a16:creationId xmlns:a16="http://schemas.microsoft.com/office/drawing/2014/main" id="{6B55C21E-30F1-4822-A8DA-6E202F0AB488}"/>
              </a:ext>
            </a:extLst>
          </p:cNvPr>
          <p:cNvSpPr txBox="1"/>
          <p:nvPr/>
        </p:nvSpPr>
        <p:spPr>
          <a:xfrm>
            <a:off x="33634776" y="19077978"/>
            <a:ext cx="8469603" cy="592726"/>
          </a:xfrm>
          <a:prstGeom prst="rect">
            <a:avLst/>
          </a:prstGeom>
          <a:noFill/>
        </p:spPr>
        <p:txBody>
          <a:bodyPr wrap="square" rtlCol="0">
            <a:spAutoFit/>
          </a:bodyPr>
          <a:lstStyle>
            <a:defPPr>
              <a:defRPr kern="1200" smtId="4294967295"/>
            </a:defPPr>
          </a:lstStyle>
          <a:p>
            <a:pPr algn="just">
              <a:lnSpc>
                <a:spcPct val="150000"/>
              </a:lnSpc>
              <a:spcAft>
                <a:spcPts val="1200"/>
              </a:spcAft>
              <a:defRPr/>
            </a:pPr>
            <a:endParaRPr lang="fr-FR" sz="2400" dirty="0">
              <a:latin typeface="Helvetica" pitchFamily="2" charset="0"/>
              <a:ea typeface="Open Sans" panose="020B0606030504020204" pitchFamily="34" charset="0"/>
              <a:cs typeface="Open Sans" panose="020B0606030504020204" pitchFamily="34" charset="0"/>
            </a:endParaRPr>
          </a:p>
        </p:txBody>
      </p:sp>
      <p:sp>
        <p:nvSpPr>
          <p:cNvPr id="117" name="TextBox 116">
            <a:extLst>
              <a:ext uri="{FF2B5EF4-FFF2-40B4-BE49-F238E27FC236}">
                <a16:creationId xmlns:a16="http://schemas.microsoft.com/office/drawing/2014/main" id="{182AF568-A33D-4D94-99E2-0E4AE7BFFC5D}"/>
              </a:ext>
            </a:extLst>
          </p:cNvPr>
          <p:cNvSpPr txBox="1"/>
          <p:nvPr/>
        </p:nvSpPr>
        <p:spPr>
          <a:xfrm>
            <a:off x="31757193" y="24099280"/>
            <a:ext cx="10470593" cy="4524315"/>
          </a:xfrm>
          <a:prstGeom prst="rect">
            <a:avLst/>
          </a:prstGeom>
          <a:noFill/>
        </p:spPr>
        <p:txBody>
          <a:bodyPr wrap="square" rtlCol="0">
            <a:spAutoFit/>
          </a:bodyPr>
          <a:lstStyle>
            <a:defPPr>
              <a:defRPr kern="1200" smtId="4294967295"/>
            </a:defPPr>
          </a:lstStyle>
          <a:p>
            <a:pPr algn="just"/>
            <a:r>
              <a:rPr lang="en-US" sz="1600" dirty="0">
                <a:latin typeface="Helvetica" pitchFamily="2" charset="0"/>
                <a:ea typeface="Open Sans" panose="020B0606030504020204" pitchFamily="34" charset="0"/>
                <a:cs typeface="Open Sans" panose="020B0606030504020204" pitchFamily="34" charset="0"/>
              </a:rPr>
              <a:t>[1]. Commercial Drone Market Size, Share &amp; Trends Analysis Report By Product (Fixed-wing, Rotary Blade, Hybrid), By Application, By End-use, By Region, And Segment Forecasts, 2021 – 2028. </a:t>
            </a:r>
          </a:p>
          <a:p>
            <a:pPr marL="342925" indent="-342925" algn="just">
              <a:buFont typeface="Arial" panose="020B0604020202020204" pitchFamily="34" charset="0"/>
              <a:buChar char="•"/>
            </a:pPr>
            <a:endParaRPr lang="en-US" sz="1600" dirty="0">
              <a:latin typeface="Helvetica" pitchFamily="2" charset="0"/>
              <a:ea typeface="Open Sans" panose="020B0606030504020204" pitchFamily="34" charset="0"/>
              <a:cs typeface="Open Sans" panose="020B0606030504020204" pitchFamily="34" charset="0"/>
            </a:endParaRPr>
          </a:p>
          <a:p>
            <a:pPr algn="just"/>
            <a:r>
              <a:rPr lang="en-US" sz="1600" dirty="0">
                <a:latin typeface="Helvetica" pitchFamily="2" charset="0"/>
                <a:ea typeface="Open Sans" panose="020B0606030504020204" pitchFamily="34" charset="0"/>
                <a:cs typeface="Open Sans" panose="020B0606030504020204" pitchFamily="34" charset="0"/>
              </a:rPr>
              <a:t>[2]. Ashleigh Townsend, Immanuel N. Jiya, Christiaan Martinson, Dmitri Bessarabov, Rupert Gouws, A comprehensive review of energy sources for unmanned aerial vehicles, their shortfalls and opportunities for improvements,  Heliyon, Volume 6, Issue 11, 2020. </a:t>
            </a:r>
          </a:p>
          <a:p>
            <a:pPr marL="342925" indent="-342925" algn="just">
              <a:buFont typeface="Arial" panose="020B0604020202020204" pitchFamily="34" charset="0"/>
              <a:buChar char="•"/>
            </a:pPr>
            <a:endParaRPr lang="en-US" sz="1600" dirty="0">
              <a:latin typeface="Helvetica" pitchFamily="2" charset="0"/>
              <a:ea typeface="Open Sans" panose="020B0606030504020204" pitchFamily="34" charset="0"/>
              <a:cs typeface="Open Sans" panose="020B0606030504020204" pitchFamily="34" charset="0"/>
            </a:endParaRPr>
          </a:p>
          <a:p>
            <a:pPr algn="just"/>
            <a:r>
              <a:rPr lang="en-US" sz="1600" dirty="0">
                <a:latin typeface="Helvetica" pitchFamily="2" charset="0"/>
                <a:ea typeface="Open Sans" panose="020B0606030504020204" pitchFamily="34" charset="0"/>
                <a:cs typeface="Open Sans" panose="020B0606030504020204" pitchFamily="34" charset="0"/>
              </a:rPr>
              <a:t>[3].  A. Trotta, M. D. Felice, F. Montori, K. R. Chowdhury and L. Bononi, "Joint Coverage, Connectivity, and Charging Strategies for Distributed UAV Networks," in IEEE Transactions on Robotics, vol. 34, no. 4, pp. 883-900, Aug. 2018, doi: 10.1109/TRO.2018.2839087.</a:t>
            </a:r>
          </a:p>
          <a:p>
            <a:pPr algn="just"/>
            <a:endParaRPr lang="en-US" sz="1600" dirty="0">
              <a:latin typeface="Helvetica" pitchFamily="2" charset="0"/>
              <a:ea typeface="Open Sans" panose="020B0606030504020204" pitchFamily="34" charset="0"/>
              <a:cs typeface="Open Sans" panose="020B0606030504020204" pitchFamily="34" charset="0"/>
            </a:endParaRPr>
          </a:p>
          <a:p>
            <a:pPr algn="just"/>
            <a:r>
              <a:rPr lang="en-US" sz="1600" dirty="0">
                <a:latin typeface="Helvetica" pitchFamily="2" charset="0"/>
                <a:ea typeface="Open Sans" panose="020B0606030504020204" pitchFamily="34" charset="0"/>
                <a:cs typeface="Open Sans" panose="020B0606030504020204" pitchFamily="34" charset="0"/>
              </a:rPr>
              <a:t>[4].  Lavinia Amorosi, Luca Chiaraviglio, Jaime Galán-Jiménez, "Optimal Energy Management of UAV-Based Cellular Networks Powered by Solar Panels and Batteries: Formulation and Solutions", Access IEEE, vol. 7, pp. 53698-53717, 2019. </a:t>
            </a:r>
          </a:p>
          <a:p>
            <a:pPr marL="285771" indent="-285771" algn="just">
              <a:buFont typeface="Arial" panose="020B0604020202020204" pitchFamily="34" charset="0"/>
              <a:buChar char="•"/>
            </a:pPr>
            <a:endParaRPr lang="en-US" sz="1600" dirty="0">
              <a:latin typeface="Helvetica" pitchFamily="2" charset="0"/>
              <a:ea typeface="Open Sans" panose="020B0606030504020204" pitchFamily="34" charset="0"/>
              <a:cs typeface="Open Sans" panose="020B0606030504020204" pitchFamily="34" charset="0"/>
            </a:endParaRPr>
          </a:p>
          <a:p>
            <a:pPr algn="just"/>
            <a:r>
              <a:rPr lang="en-US" sz="1600" dirty="0">
                <a:latin typeface="Helvetica" pitchFamily="2" charset="0"/>
                <a:ea typeface="Open Sans" panose="020B0606030504020204" pitchFamily="34" charset="0"/>
                <a:cs typeface="Open Sans" panose="020B0606030504020204" pitchFamily="34" charset="0"/>
              </a:rPr>
              <a:t>[5].  C. Zhong, Z. Lu, M. C. Gursoy and S. Velipasalar, "A Deep Actor-Critic Reinforcement Learning Framework for Dynamic Multichannel Access," in IEEE Transactions on Cognitive Communications and Networking, vol. 5, no. 4, pp. 1125-1139, Dec. 2019, doi: 10.1109/TCCN.2019.2952909.</a:t>
            </a:r>
          </a:p>
        </p:txBody>
      </p:sp>
      <p:sp>
        <p:nvSpPr>
          <p:cNvPr id="26" name="Text Box 6">
            <a:extLst>
              <a:ext uri="{FF2B5EF4-FFF2-40B4-BE49-F238E27FC236}">
                <a16:creationId xmlns:a16="http://schemas.microsoft.com/office/drawing/2014/main" id="{F9D48BD3-63B9-4BB5-8FAB-4502CDD0636F}"/>
              </a:ext>
            </a:extLst>
          </p:cNvPr>
          <p:cNvSpPr txBox="1">
            <a:spLocks noChangeArrowheads="1"/>
          </p:cNvSpPr>
          <p:nvPr/>
        </p:nvSpPr>
        <p:spPr bwMode="auto">
          <a:xfrm>
            <a:off x="12265547" y="17791927"/>
            <a:ext cx="18018558" cy="574068"/>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defPPr>
              <a:defRPr kern="1200" smtId="4294967295"/>
            </a:defPPr>
            <a:lvl1pPr defTabSz="4703763" eaLnBrk="0" hangingPunct="0">
              <a:defRPr sz="9300">
                <a:solidFill>
                  <a:schemeClr val="tx1"/>
                </a:solidFill>
                <a:latin typeface="Arial"/>
              </a:defRPr>
            </a:lvl1pPr>
            <a:lvl2pPr marL="742950" indent="-285750" defTabSz="4703763" eaLnBrk="0" hangingPunct="0">
              <a:defRPr sz="9300">
                <a:solidFill>
                  <a:schemeClr val="tx1"/>
                </a:solidFill>
                <a:latin typeface="Arial"/>
              </a:defRPr>
            </a:lvl2pPr>
            <a:lvl3pPr marL="1143000" indent="-228600" defTabSz="4703763" eaLnBrk="0" hangingPunct="0">
              <a:defRPr sz="9300">
                <a:solidFill>
                  <a:schemeClr val="tx1"/>
                </a:solidFill>
                <a:latin typeface="Arial"/>
              </a:defRPr>
            </a:lvl3pPr>
            <a:lvl4pPr marL="1600200" indent="-228600" defTabSz="4703763" eaLnBrk="0" hangingPunct="0">
              <a:defRPr sz="9300">
                <a:solidFill>
                  <a:schemeClr val="tx1"/>
                </a:solidFill>
                <a:latin typeface="Arial"/>
              </a:defRPr>
            </a:lvl4pPr>
            <a:lvl5pPr marL="2057400" indent="-228600" defTabSz="4703763" eaLnBrk="0" hangingPunct="0">
              <a:defRPr sz="9300">
                <a:solidFill>
                  <a:schemeClr val="tx1"/>
                </a:solidFill>
                <a:latin typeface="Arial"/>
              </a:defRPr>
            </a:lvl5pPr>
            <a:lvl6pPr marL="2514600" indent="-228600" defTabSz="4703763" eaLnBrk="0" fontAlgn="base" hangingPunct="0">
              <a:spcBef>
                <a:spcPct val="0"/>
              </a:spcBef>
              <a:spcAft>
                <a:spcPct val="0"/>
              </a:spcAft>
              <a:defRPr sz="9300">
                <a:solidFill>
                  <a:schemeClr val="tx1"/>
                </a:solidFill>
                <a:latin typeface="Arial"/>
              </a:defRPr>
            </a:lvl6pPr>
            <a:lvl7pPr marL="2971800" indent="-228600" defTabSz="4703763" eaLnBrk="0" fontAlgn="base" hangingPunct="0">
              <a:spcBef>
                <a:spcPct val="0"/>
              </a:spcBef>
              <a:spcAft>
                <a:spcPct val="0"/>
              </a:spcAft>
              <a:defRPr sz="9300">
                <a:solidFill>
                  <a:schemeClr val="tx1"/>
                </a:solidFill>
                <a:latin typeface="Arial"/>
              </a:defRPr>
            </a:lvl7pPr>
            <a:lvl8pPr marL="3429000" indent="-228600" defTabSz="4703763" eaLnBrk="0" fontAlgn="base" hangingPunct="0">
              <a:spcBef>
                <a:spcPct val="0"/>
              </a:spcBef>
              <a:spcAft>
                <a:spcPct val="0"/>
              </a:spcAft>
              <a:defRPr sz="9300">
                <a:solidFill>
                  <a:schemeClr val="tx1"/>
                </a:solidFill>
                <a:latin typeface="Arial"/>
              </a:defRPr>
            </a:lvl8pPr>
            <a:lvl9pPr marL="3886200" indent="-228600" defTabSz="4703763" eaLnBrk="0" fontAlgn="base" hangingPunct="0">
              <a:spcBef>
                <a:spcPct val="0"/>
              </a:spcBef>
              <a:spcAft>
                <a:spcPct val="0"/>
              </a:spcAft>
              <a:defRPr sz="9300">
                <a:solidFill>
                  <a:schemeClr val="tx1"/>
                </a:solidFill>
                <a:latin typeface="Arial"/>
              </a:defRPr>
            </a:lvl9pPr>
          </a:lstStyle>
          <a:p>
            <a:pPr algn="ctr">
              <a:lnSpc>
                <a:spcPct val="150000"/>
              </a:lnSpc>
            </a:pPr>
            <a:endParaRPr lang="fr-FR" sz="2310" b="1" dirty="0">
              <a:solidFill>
                <a:schemeClr val="tx1">
                  <a:lumMod val="95000"/>
                  <a:lumOff val="5000"/>
                </a:schemeClr>
              </a:solidFill>
              <a:latin typeface="Helvetica" pitchFamily="2" charset="0"/>
              <a:ea typeface="Open Sans" panose="020B0606030504020204" pitchFamily="34" charset="0"/>
              <a:cs typeface="Open Sans" panose="020B0606030504020204" pitchFamily="34" charset="0"/>
            </a:endParaRPr>
          </a:p>
        </p:txBody>
      </p:sp>
      <p:grpSp>
        <p:nvGrpSpPr>
          <p:cNvPr id="118" name="Group 117">
            <a:extLst>
              <a:ext uri="{FF2B5EF4-FFF2-40B4-BE49-F238E27FC236}">
                <a16:creationId xmlns:a16="http://schemas.microsoft.com/office/drawing/2014/main" id="{3339F51A-3D04-4CAE-BDD5-BCE8FFC2D81C}"/>
              </a:ext>
            </a:extLst>
          </p:cNvPr>
          <p:cNvGrpSpPr/>
          <p:nvPr/>
        </p:nvGrpSpPr>
        <p:grpSpPr>
          <a:xfrm>
            <a:off x="11507999" y="16278416"/>
            <a:ext cx="19852756" cy="1013839"/>
            <a:chOff x="828928" y="4902867"/>
            <a:chExt cx="19852756" cy="703036"/>
          </a:xfrm>
        </p:grpSpPr>
        <p:sp>
          <p:nvSpPr>
            <p:cNvPr id="119" name="Rectangle 10">
              <a:extLst>
                <a:ext uri="{FF2B5EF4-FFF2-40B4-BE49-F238E27FC236}">
                  <a16:creationId xmlns:a16="http://schemas.microsoft.com/office/drawing/2014/main" id="{C44DF563-402C-446F-A3F2-980C62C9EE02}"/>
                </a:ext>
              </a:extLst>
            </p:cNvPr>
            <p:cNvSpPr>
              <a:spLocks noChangeArrowheads="1"/>
            </p:cNvSpPr>
            <p:nvPr/>
          </p:nvSpPr>
          <p:spPr bwMode="auto">
            <a:xfrm>
              <a:off x="828928" y="4902867"/>
              <a:ext cx="19837364" cy="703036"/>
            </a:xfrm>
            <a:prstGeom prst="rect">
              <a:avLst/>
            </a:prstGeom>
            <a:gradFill>
              <a:gsLst>
                <a:gs pos="100000">
                  <a:srgbClr val="154972"/>
                </a:gs>
                <a:gs pos="53000">
                  <a:srgbClr val="257DB9"/>
                </a:gs>
                <a:gs pos="0">
                  <a:srgbClr val="154972"/>
                </a:gs>
              </a:gsLst>
              <a:lin ang="0" scaled="0"/>
            </a:gradFill>
            <a:ln/>
          </p:spPr>
          <p:style>
            <a:lnRef idx="1">
              <a:schemeClr val="accent1"/>
            </a:lnRef>
            <a:fillRef idx="3">
              <a:schemeClr val="accent1"/>
            </a:fillRef>
            <a:effectRef idx="2">
              <a:schemeClr val="accent1"/>
            </a:effectRef>
            <a:fontRef idx="minor">
              <a:schemeClr val="lt1"/>
            </a:fontRef>
          </p:style>
          <p:txBody>
            <a:bodyPr wrap="none" lIns="91417" tIns="48768" rIns="91417" bIns="45709" anchor="ctr" anchorCtr="0"/>
            <a:lstStyle>
              <a:defPPr>
                <a:defRPr kern="1200" smtId="4294967295"/>
              </a:defPPr>
            </a:lstStyle>
            <a:p>
              <a:pPr algn="ctr" defTabSz="3135441"/>
              <a:r>
                <a:rPr lang="fr-FR" sz="3200" b="1" dirty="0">
                  <a:latin typeface="Helvetica" pitchFamily="2" charset="0"/>
                </a:rPr>
                <a:t>Objectif de la thèse</a:t>
              </a:r>
            </a:p>
          </p:txBody>
        </p:sp>
        <p:pic>
          <p:nvPicPr>
            <p:cNvPr id="120" name="Picture 119" descr="Logo&#10;&#10;Description automatically generated">
              <a:extLst>
                <a:ext uri="{FF2B5EF4-FFF2-40B4-BE49-F238E27FC236}">
                  <a16:creationId xmlns:a16="http://schemas.microsoft.com/office/drawing/2014/main" id="{FCF14698-E486-4C16-8C73-73ECB8B6D9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394" t="27559" r="41072" b="50147"/>
            <a:stretch/>
          </p:blipFill>
          <p:spPr>
            <a:xfrm flipH="1">
              <a:off x="19318792" y="4905551"/>
              <a:ext cx="1362892" cy="690395"/>
            </a:xfrm>
            <a:prstGeom prst="rect">
              <a:avLst/>
            </a:prstGeom>
          </p:spPr>
        </p:pic>
      </p:grpSp>
      <p:sp>
        <p:nvSpPr>
          <p:cNvPr id="35" name="TextBox 34">
            <a:extLst>
              <a:ext uri="{FF2B5EF4-FFF2-40B4-BE49-F238E27FC236}">
                <a16:creationId xmlns:a16="http://schemas.microsoft.com/office/drawing/2014/main" id="{BA01D8CE-0A41-4B69-9E3C-D917B12A2E1B}"/>
              </a:ext>
            </a:extLst>
          </p:cNvPr>
          <p:cNvSpPr txBox="1"/>
          <p:nvPr/>
        </p:nvSpPr>
        <p:spPr>
          <a:xfrm>
            <a:off x="12168192" y="6956169"/>
            <a:ext cx="10483570" cy="592726"/>
          </a:xfrm>
          <a:prstGeom prst="rect">
            <a:avLst/>
          </a:prstGeom>
          <a:noFill/>
        </p:spPr>
        <p:txBody>
          <a:bodyPr wrap="square" rtlCol="0">
            <a:spAutoFit/>
          </a:bodyPr>
          <a:lstStyle>
            <a:defPPr>
              <a:defRPr kern="1200" smtId="4294967295"/>
            </a:defPPr>
          </a:lstStyle>
          <a:p>
            <a:pPr marL="285771" indent="-285771" algn="just">
              <a:lnSpc>
                <a:spcPct val="150000"/>
              </a:lnSpc>
              <a:buFont typeface="Arial" panose="020B0604020202020204" pitchFamily="34" charset="0"/>
              <a:buChar char="•"/>
            </a:pPr>
            <a:endParaRPr lang="fr-FR" sz="2400" dirty="0">
              <a:latin typeface="Helvetica" pitchFamily="2" charset="0"/>
              <a:ea typeface="Open Sans" panose="020B0606030504020204" pitchFamily="34" charset="0"/>
              <a:cs typeface="Open Sans" panose="020B0606030504020204" pitchFamily="34" charset="0"/>
            </a:endParaRPr>
          </a:p>
        </p:txBody>
      </p:sp>
      <p:grpSp>
        <p:nvGrpSpPr>
          <p:cNvPr id="9" name="Group 8">
            <a:extLst>
              <a:ext uri="{FF2B5EF4-FFF2-40B4-BE49-F238E27FC236}">
                <a16:creationId xmlns:a16="http://schemas.microsoft.com/office/drawing/2014/main" id="{123A2AA7-BDCE-4F4D-9877-42CD7431438D}"/>
              </a:ext>
            </a:extLst>
          </p:cNvPr>
          <p:cNvGrpSpPr/>
          <p:nvPr/>
        </p:nvGrpSpPr>
        <p:grpSpPr>
          <a:xfrm>
            <a:off x="388692" y="5273383"/>
            <a:ext cx="10831008" cy="999480"/>
            <a:chOff x="465195" y="4902867"/>
            <a:chExt cx="10831008" cy="693079"/>
          </a:xfrm>
        </p:grpSpPr>
        <p:sp>
          <p:nvSpPr>
            <p:cNvPr id="10" name="Rectangle 10">
              <a:extLst>
                <a:ext uri="{FF2B5EF4-FFF2-40B4-BE49-F238E27FC236}">
                  <a16:creationId xmlns:a16="http://schemas.microsoft.com/office/drawing/2014/main" id="{2E8BD488-0861-5A4A-B8BC-E8FA9724D236}"/>
                </a:ext>
              </a:extLst>
            </p:cNvPr>
            <p:cNvSpPr>
              <a:spLocks noChangeArrowheads="1"/>
            </p:cNvSpPr>
            <p:nvPr/>
          </p:nvSpPr>
          <p:spPr bwMode="auto">
            <a:xfrm>
              <a:off x="465195" y="4902867"/>
              <a:ext cx="10825809" cy="607039"/>
            </a:xfrm>
            <a:prstGeom prst="rect">
              <a:avLst/>
            </a:prstGeom>
            <a:gradFill>
              <a:gsLst>
                <a:gs pos="100000">
                  <a:srgbClr val="154972"/>
                </a:gs>
                <a:gs pos="53000">
                  <a:srgbClr val="257DB9"/>
                </a:gs>
                <a:gs pos="0">
                  <a:srgbClr val="154972"/>
                </a:gs>
              </a:gsLst>
              <a:lin ang="0" scaled="0"/>
            </a:gradFill>
            <a:ln/>
          </p:spPr>
          <p:style>
            <a:lnRef idx="1">
              <a:schemeClr val="accent1"/>
            </a:lnRef>
            <a:fillRef idx="3">
              <a:schemeClr val="accent1"/>
            </a:fillRef>
            <a:effectRef idx="2">
              <a:schemeClr val="accent1"/>
            </a:effectRef>
            <a:fontRef idx="minor">
              <a:schemeClr val="lt1"/>
            </a:fontRef>
          </p:style>
          <p:txBody>
            <a:bodyPr wrap="none" lIns="91417" tIns="48768" rIns="91417" bIns="45709" anchor="ctr" anchorCtr="0"/>
            <a:lstStyle>
              <a:defPPr>
                <a:defRPr kern="1200" smtId="4294967295"/>
              </a:defPPr>
            </a:lstStyle>
            <a:p>
              <a:pPr algn="ctr" defTabSz="3135441"/>
              <a:r>
                <a:rPr lang="fr-FR" sz="3200" b="1" dirty="0">
                  <a:latin typeface="Helvetica" pitchFamily="2" charset="0"/>
                </a:rPr>
                <a:t>Contexte de recherche</a:t>
              </a:r>
            </a:p>
          </p:txBody>
        </p:sp>
        <p:pic>
          <p:nvPicPr>
            <p:cNvPr id="11" name="Picture 10" descr="Logo&#10;&#10;Description automatically generated">
              <a:extLst>
                <a:ext uri="{FF2B5EF4-FFF2-40B4-BE49-F238E27FC236}">
                  <a16:creationId xmlns:a16="http://schemas.microsoft.com/office/drawing/2014/main" id="{5535DCBE-43D5-A448-9FF3-FF097E19BF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394" t="27559" r="41072" b="50147"/>
            <a:stretch/>
          </p:blipFill>
          <p:spPr>
            <a:xfrm flipH="1">
              <a:off x="9933311" y="4905551"/>
              <a:ext cx="1362892" cy="690395"/>
            </a:xfrm>
            <a:prstGeom prst="rect">
              <a:avLst/>
            </a:prstGeom>
          </p:spPr>
        </p:pic>
      </p:grpSp>
      <p:grpSp>
        <p:nvGrpSpPr>
          <p:cNvPr id="103" name="Group 102">
            <a:extLst>
              <a:ext uri="{FF2B5EF4-FFF2-40B4-BE49-F238E27FC236}">
                <a16:creationId xmlns:a16="http://schemas.microsoft.com/office/drawing/2014/main" id="{6B5C4671-97E1-4D21-B378-1EE4925BFC7C}"/>
              </a:ext>
            </a:extLst>
          </p:cNvPr>
          <p:cNvGrpSpPr/>
          <p:nvPr/>
        </p:nvGrpSpPr>
        <p:grpSpPr>
          <a:xfrm>
            <a:off x="11508000" y="5273384"/>
            <a:ext cx="19837364" cy="1013839"/>
            <a:chOff x="830491" y="4902867"/>
            <a:chExt cx="19837364" cy="703036"/>
          </a:xfrm>
        </p:grpSpPr>
        <p:sp>
          <p:nvSpPr>
            <p:cNvPr id="104" name="Rectangle 10">
              <a:extLst>
                <a:ext uri="{FF2B5EF4-FFF2-40B4-BE49-F238E27FC236}">
                  <a16:creationId xmlns:a16="http://schemas.microsoft.com/office/drawing/2014/main" id="{C0BF9CD0-91F3-405C-B451-B51C70B87E01}"/>
                </a:ext>
              </a:extLst>
            </p:cNvPr>
            <p:cNvSpPr>
              <a:spLocks noChangeArrowheads="1"/>
            </p:cNvSpPr>
            <p:nvPr/>
          </p:nvSpPr>
          <p:spPr bwMode="auto">
            <a:xfrm>
              <a:off x="830491" y="4902867"/>
              <a:ext cx="19837364" cy="703036"/>
            </a:xfrm>
            <a:prstGeom prst="rect">
              <a:avLst/>
            </a:prstGeom>
            <a:gradFill>
              <a:gsLst>
                <a:gs pos="100000">
                  <a:srgbClr val="154972"/>
                </a:gs>
                <a:gs pos="53000">
                  <a:srgbClr val="257DB9"/>
                </a:gs>
                <a:gs pos="0">
                  <a:srgbClr val="154972"/>
                </a:gs>
              </a:gsLst>
              <a:lin ang="0" scaled="0"/>
            </a:gradFill>
            <a:ln/>
          </p:spPr>
          <p:style>
            <a:lnRef idx="1">
              <a:schemeClr val="accent1"/>
            </a:lnRef>
            <a:fillRef idx="3">
              <a:schemeClr val="accent1"/>
            </a:fillRef>
            <a:effectRef idx="2">
              <a:schemeClr val="accent1"/>
            </a:effectRef>
            <a:fontRef idx="minor">
              <a:schemeClr val="lt1"/>
            </a:fontRef>
          </p:style>
          <p:txBody>
            <a:bodyPr wrap="none" lIns="91417" tIns="48768" rIns="91417" bIns="45709" anchor="ctr" anchorCtr="0"/>
            <a:lstStyle>
              <a:defPPr>
                <a:defRPr kern="1200" smtId="4294967295"/>
              </a:defPPr>
            </a:lstStyle>
            <a:p>
              <a:pPr algn="ctr" defTabSz="3135441"/>
              <a:r>
                <a:rPr lang="fr-FR" sz="3200" b="1" dirty="0">
                  <a:latin typeface="Helvetica" pitchFamily="2" charset="0"/>
                </a:rPr>
                <a:t>Problématique</a:t>
              </a:r>
            </a:p>
          </p:txBody>
        </p:sp>
        <p:pic>
          <p:nvPicPr>
            <p:cNvPr id="105" name="Picture 104" descr="Logo&#10;&#10;Description automatically generated">
              <a:extLst>
                <a:ext uri="{FF2B5EF4-FFF2-40B4-BE49-F238E27FC236}">
                  <a16:creationId xmlns:a16="http://schemas.microsoft.com/office/drawing/2014/main" id="{6F61102A-A581-4ACC-9436-2FDC0CB99B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394" t="27559" r="41072" b="50147"/>
            <a:stretch/>
          </p:blipFill>
          <p:spPr>
            <a:xfrm flipH="1">
              <a:off x="19286135" y="4905551"/>
              <a:ext cx="1362892" cy="690395"/>
            </a:xfrm>
            <a:prstGeom prst="rect">
              <a:avLst/>
            </a:prstGeom>
          </p:spPr>
        </p:pic>
      </p:grpSp>
      <p:grpSp>
        <p:nvGrpSpPr>
          <p:cNvPr id="148" name="Group 147">
            <a:extLst>
              <a:ext uri="{FF2B5EF4-FFF2-40B4-BE49-F238E27FC236}">
                <a16:creationId xmlns:a16="http://schemas.microsoft.com/office/drawing/2014/main" id="{1A76088C-6E86-4452-92D4-5781FB4F9E07}"/>
              </a:ext>
            </a:extLst>
          </p:cNvPr>
          <p:cNvGrpSpPr/>
          <p:nvPr/>
        </p:nvGrpSpPr>
        <p:grpSpPr>
          <a:xfrm>
            <a:off x="31723843" y="5273384"/>
            <a:ext cx="10673999" cy="1013839"/>
            <a:chOff x="212093" y="4902867"/>
            <a:chExt cx="10673999" cy="703036"/>
          </a:xfrm>
        </p:grpSpPr>
        <p:sp>
          <p:nvSpPr>
            <p:cNvPr id="149" name="Rectangle 10">
              <a:extLst>
                <a:ext uri="{FF2B5EF4-FFF2-40B4-BE49-F238E27FC236}">
                  <a16:creationId xmlns:a16="http://schemas.microsoft.com/office/drawing/2014/main" id="{262E1889-A04A-4834-B664-F93E0330A8F8}"/>
                </a:ext>
              </a:extLst>
            </p:cNvPr>
            <p:cNvSpPr>
              <a:spLocks noChangeArrowheads="1"/>
            </p:cNvSpPr>
            <p:nvPr/>
          </p:nvSpPr>
          <p:spPr bwMode="auto">
            <a:xfrm>
              <a:off x="212093" y="4902867"/>
              <a:ext cx="10624509" cy="703036"/>
            </a:xfrm>
            <a:prstGeom prst="rect">
              <a:avLst/>
            </a:prstGeom>
            <a:gradFill>
              <a:gsLst>
                <a:gs pos="100000">
                  <a:srgbClr val="154972"/>
                </a:gs>
                <a:gs pos="53000">
                  <a:srgbClr val="257DB9"/>
                </a:gs>
                <a:gs pos="0">
                  <a:srgbClr val="154972"/>
                </a:gs>
              </a:gsLst>
              <a:lin ang="0" scaled="0"/>
            </a:gradFill>
            <a:ln/>
          </p:spPr>
          <p:style>
            <a:lnRef idx="1">
              <a:schemeClr val="accent1"/>
            </a:lnRef>
            <a:fillRef idx="3">
              <a:schemeClr val="accent1"/>
            </a:fillRef>
            <a:effectRef idx="2">
              <a:schemeClr val="accent1"/>
            </a:effectRef>
            <a:fontRef idx="minor">
              <a:schemeClr val="lt1"/>
            </a:fontRef>
          </p:style>
          <p:txBody>
            <a:bodyPr wrap="none" lIns="91417" tIns="48768" rIns="91417" bIns="45709" anchor="ctr" anchorCtr="0"/>
            <a:lstStyle>
              <a:defPPr>
                <a:defRPr kern="1200" smtId="4294967295"/>
              </a:defPPr>
            </a:lstStyle>
            <a:p>
              <a:pPr algn="ctr" defTabSz="3135441"/>
              <a:r>
                <a:rPr lang="fr-FR" sz="3200" b="1" dirty="0">
                  <a:latin typeface="Helvetica" pitchFamily="2" charset="0"/>
                </a:rPr>
                <a:t>Solution en développement</a:t>
              </a:r>
            </a:p>
          </p:txBody>
        </p:sp>
        <p:pic>
          <p:nvPicPr>
            <p:cNvPr id="150" name="Picture 149" descr="Logo&#10;&#10;Description automatically generated">
              <a:extLst>
                <a:ext uri="{FF2B5EF4-FFF2-40B4-BE49-F238E27FC236}">
                  <a16:creationId xmlns:a16="http://schemas.microsoft.com/office/drawing/2014/main" id="{31D9EE4B-588C-48ED-9378-7C3D775DD7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394" t="27559" r="41072" b="50147"/>
            <a:stretch/>
          </p:blipFill>
          <p:spPr>
            <a:xfrm flipH="1">
              <a:off x="9523200" y="4905551"/>
              <a:ext cx="1362892" cy="690395"/>
            </a:xfrm>
            <a:prstGeom prst="rect">
              <a:avLst/>
            </a:prstGeom>
          </p:spPr>
        </p:pic>
      </p:grpSp>
      <p:grpSp>
        <p:nvGrpSpPr>
          <p:cNvPr id="152" name="Group 151">
            <a:extLst>
              <a:ext uri="{FF2B5EF4-FFF2-40B4-BE49-F238E27FC236}">
                <a16:creationId xmlns:a16="http://schemas.microsoft.com/office/drawing/2014/main" id="{CE55610A-91EB-43D5-89F1-C74635242E42}"/>
              </a:ext>
            </a:extLst>
          </p:cNvPr>
          <p:cNvGrpSpPr/>
          <p:nvPr/>
        </p:nvGrpSpPr>
        <p:grpSpPr>
          <a:xfrm>
            <a:off x="31741389" y="22924241"/>
            <a:ext cx="10645488" cy="1013839"/>
            <a:chOff x="245443" y="4902867"/>
            <a:chExt cx="10645488" cy="703036"/>
          </a:xfrm>
        </p:grpSpPr>
        <p:sp>
          <p:nvSpPr>
            <p:cNvPr id="153" name="Rectangle 10">
              <a:extLst>
                <a:ext uri="{FF2B5EF4-FFF2-40B4-BE49-F238E27FC236}">
                  <a16:creationId xmlns:a16="http://schemas.microsoft.com/office/drawing/2014/main" id="{079A9F82-5787-496D-BBC3-B0D4E4BDD071}"/>
                </a:ext>
              </a:extLst>
            </p:cNvPr>
            <p:cNvSpPr>
              <a:spLocks noChangeArrowheads="1"/>
            </p:cNvSpPr>
            <p:nvPr/>
          </p:nvSpPr>
          <p:spPr bwMode="auto">
            <a:xfrm>
              <a:off x="245443" y="4902867"/>
              <a:ext cx="10645488" cy="703036"/>
            </a:xfrm>
            <a:prstGeom prst="rect">
              <a:avLst/>
            </a:prstGeom>
            <a:gradFill>
              <a:gsLst>
                <a:gs pos="100000">
                  <a:srgbClr val="154972"/>
                </a:gs>
                <a:gs pos="53000">
                  <a:srgbClr val="257DB9"/>
                </a:gs>
                <a:gs pos="0">
                  <a:srgbClr val="154972"/>
                </a:gs>
              </a:gsLst>
              <a:lin ang="0" scaled="0"/>
            </a:gradFill>
            <a:ln/>
          </p:spPr>
          <p:style>
            <a:lnRef idx="1">
              <a:schemeClr val="accent1"/>
            </a:lnRef>
            <a:fillRef idx="3">
              <a:schemeClr val="accent1"/>
            </a:fillRef>
            <a:effectRef idx="2">
              <a:schemeClr val="accent1"/>
            </a:effectRef>
            <a:fontRef idx="minor">
              <a:schemeClr val="lt1"/>
            </a:fontRef>
          </p:style>
          <p:txBody>
            <a:bodyPr wrap="none" lIns="91417" tIns="48768" rIns="91417" bIns="45709" anchor="ctr" anchorCtr="0"/>
            <a:lstStyle>
              <a:defPPr>
                <a:defRPr kern="1200" smtId="4294967295"/>
              </a:defPPr>
            </a:lstStyle>
            <a:p>
              <a:pPr algn="ctr" defTabSz="3135441"/>
              <a:r>
                <a:rPr lang="fr-FR" sz="3200" b="1" dirty="0">
                  <a:latin typeface="Helvetica" pitchFamily="2" charset="0"/>
                </a:rPr>
                <a:t>Références</a:t>
              </a:r>
            </a:p>
          </p:txBody>
        </p:sp>
        <p:pic>
          <p:nvPicPr>
            <p:cNvPr id="154" name="Picture 153" descr="Logo&#10;&#10;Description automatically generated">
              <a:extLst>
                <a:ext uri="{FF2B5EF4-FFF2-40B4-BE49-F238E27FC236}">
                  <a16:creationId xmlns:a16="http://schemas.microsoft.com/office/drawing/2014/main" id="{D205858D-4068-4544-B082-BDE3E7A9B29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394" t="27559" r="41072" b="50147"/>
            <a:stretch/>
          </p:blipFill>
          <p:spPr>
            <a:xfrm flipH="1">
              <a:off x="9523200" y="4905551"/>
              <a:ext cx="1362892" cy="690395"/>
            </a:xfrm>
            <a:prstGeom prst="rect">
              <a:avLst/>
            </a:prstGeom>
          </p:spPr>
        </p:pic>
      </p:grpSp>
      <p:sp>
        <p:nvSpPr>
          <p:cNvPr id="2" name="Rectangle 1">
            <a:extLst>
              <a:ext uri="{FF2B5EF4-FFF2-40B4-BE49-F238E27FC236}">
                <a16:creationId xmlns:a16="http://schemas.microsoft.com/office/drawing/2014/main" id="{5165C2EA-6B66-514E-A7E9-C43508D32BB5}"/>
              </a:ext>
            </a:extLst>
          </p:cNvPr>
          <p:cNvSpPr/>
          <p:nvPr/>
        </p:nvSpPr>
        <p:spPr>
          <a:xfrm>
            <a:off x="5246421" y="24603740"/>
            <a:ext cx="388481" cy="2817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A"/>
          </a:p>
        </p:txBody>
      </p:sp>
      <p:sp>
        <p:nvSpPr>
          <p:cNvPr id="111" name="TextBox 110">
            <a:extLst>
              <a:ext uri="{FF2B5EF4-FFF2-40B4-BE49-F238E27FC236}">
                <a16:creationId xmlns:a16="http://schemas.microsoft.com/office/drawing/2014/main" id="{1BDCD9D0-6CBF-384D-97F5-A22831C549C0}"/>
              </a:ext>
            </a:extLst>
          </p:cNvPr>
          <p:cNvSpPr txBox="1"/>
          <p:nvPr/>
        </p:nvSpPr>
        <p:spPr>
          <a:xfrm>
            <a:off x="31898882" y="6359524"/>
            <a:ext cx="10444670" cy="5809539"/>
          </a:xfrm>
          <a:prstGeom prst="rect">
            <a:avLst/>
          </a:prstGeom>
          <a:noFill/>
        </p:spPr>
        <p:txBody>
          <a:bodyPr wrap="square" rtlCol="0">
            <a:spAutoFit/>
          </a:bodyPr>
          <a:lstStyle>
            <a:defPPr>
              <a:defRPr kern="1200" smtId="4294967295"/>
            </a:defPPr>
          </a:lstStyle>
          <a:p>
            <a:pPr marL="285771" indent="-285771" algn="just">
              <a:lnSpc>
                <a:spcPct val="150000"/>
              </a:lnSpc>
              <a:spcAft>
                <a:spcPts val="600"/>
              </a:spcAft>
              <a:buFont typeface="Arial" panose="020B0604020202020204" pitchFamily="34" charset="0"/>
              <a:buChar char="•"/>
              <a:tabLst>
                <a:tab pos="6099615" algn="l"/>
              </a:tabLst>
            </a:pPr>
            <a:r>
              <a:rPr lang="fr-FR" sz="2400" dirty="0">
                <a:latin typeface="Helvetica" pitchFamily="2" charset="0"/>
                <a:cs typeface="Open Sans" panose="020B0606030504020204" pitchFamily="34" charset="0"/>
              </a:rPr>
              <a:t>Lors de la recherche de cibles multiples , il est judicieux de diviser la flotte des drones en sous-groupes afin de  mieux couvrir les cibles statiques et suivre celles en mouvement/ terrestre ou aérien. </a:t>
            </a:r>
          </a:p>
          <a:p>
            <a:pPr marL="285771" indent="-285771" algn="just">
              <a:lnSpc>
                <a:spcPct val="150000"/>
              </a:lnSpc>
              <a:spcAft>
                <a:spcPts val="600"/>
              </a:spcAft>
              <a:buFont typeface="Arial" panose="020B0604020202020204" pitchFamily="34" charset="0"/>
              <a:buChar char="•"/>
              <a:tabLst>
                <a:tab pos="6099615" algn="l"/>
              </a:tabLst>
            </a:pPr>
            <a:r>
              <a:rPr lang="fr-FR" sz="2400" dirty="0">
                <a:latin typeface="Helvetica" pitchFamily="2" charset="0"/>
                <a:cs typeface="Open Sans" panose="020B0606030504020204" pitchFamily="34" charset="0"/>
              </a:rPr>
              <a:t>Le problème est plus complexe quand la zone à surveiller est étalée géographiquement.</a:t>
            </a:r>
          </a:p>
          <a:p>
            <a:pPr marL="285771" indent="-285771" algn="just">
              <a:lnSpc>
                <a:spcPct val="150000"/>
              </a:lnSpc>
              <a:spcAft>
                <a:spcPts val="600"/>
              </a:spcAft>
              <a:buFont typeface="Arial" panose="020B0604020202020204" pitchFamily="34" charset="0"/>
              <a:buChar char="•"/>
              <a:tabLst>
                <a:tab pos="6099615" algn="l"/>
              </a:tabLst>
            </a:pPr>
            <a:r>
              <a:rPr lang="fr-FR" sz="2400" dirty="0">
                <a:latin typeface="Helvetica" pitchFamily="2" charset="0"/>
                <a:cs typeface="Open Sans" panose="020B0606030504020204" pitchFamily="34" charset="0"/>
              </a:rPr>
              <a:t> Dépendamment des nombres de drones et de la dimension de l’environnement,  la solution vise à dimensionner les sous-groupes  de drones afin d’assurer  une couverture suffisante des cibles. </a:t>
            </a:r>
          </a:p>
          <a:p>
            <a:pPr marL="285771" indent="-285771" algn="just">
              <a:lnSpc>
                <a:spcPct val="150000"/>
              </a:lnSpc>
              <a:spcAft>
                <a:spcPts val="600"/>
              </a:spcAft>
              <a:buFont typeface="Arial" panose="020B0604020202020204" pitchFamily="34" charset="0"/>
              <a:buChar char="•"/>
              <a:tabLst>
                <a:tab pos="6099615" algn="l"/>
              </a:tabLst>
            </a:pPr>
            <a:r>
              <a:rPr lang="fr-FR" sz="2400" dirty="0">
                <a:latin typeface="Helvetica" pitchFamily="2" charset="0"/>
                <a:cs typeface="Open Sans" panose="020B0606030504020204" pitchFamily="34" charset="0"/>
              </a:rPr>
              <a:t>Dés la détection d’une cible éloignée géographiquement, la flotte ce scindera de manière autonome pour en assurer la couverture.</a:t>
            </a:r>
            <a:endParaRPr lang="en-US" sz="2400" dirty="0">
              <a:latin typeface="Helvetica" pitchFamily="2" charset="0"/>
              <a:cs typeface="Open Sans" panose="020B0606030504020204" pitchFamily="34" charset="0"/>
            </a:endParaRPr>
          </a:p>
        </p:txBody>
      </p:sp>
      <p:sp>
        <p:nvSpPr>
          <p:cNvPr id="159" name="TextBox 44">
            <a:extLst>
              <a:ext uri="{FF2B5EF4-FFF2-40B4-BE49-F238E27FC236}">
                <a16:creationId xmlns:a16="http://schemas.microsoft.com/office/drawing/2014/main" id="{E753566C-682C-5A4B-B1BA-79745F46CC15}"/>
              </a:ext>
            </a:extLst>
          </p:cNvPr>
          <p:cNvSpPr txBox="1"/>
          <p:nvPr/>
        </p:nvSpPr>
        <p:spPr>
          <a:xfrm>
            <a:off x="7870052" y="14716130"/>
            <a:ext cx="3512934" cy="707886"/>
          </a:xfrm>
          <a:prstGeom prst="rect">
            <a:avLst/>
          </a:prstGeom>
          <a:noFill/>
        </p:spPr>
        <p:txBody>
          <a:bodyPr wrap="square" lIns="0" rIns="0" rtlCol="0" anchor="b">
            <a:spAutoFit/>
          </a:bodyPr>
          <a:lstStyle/>
          <a:p>
            <a:r>
              <a:rPr lang="en-US" sz="2000" b="1" noProof="1">
                <a:solidFill>
                  <a:schemeClr val="accent4">
                    <a:lumMod val="75000"/>
                  </a:schemeClr>
                </a:solidFill>
                <a:latin typeface="Helvetica" pitchFamily="2" charset="0"/>
              </a:rPr>
              <a:t>Lutte contre le terrorisme</a:t>
            </a:r>
          </a:p>
          <a:p>
            <a:r>
              <a:rPr lang="en-US" sz="2000" b="1" noProof="1">
                <a:solidFill>
                  <a:schemeClr val="accent4">
                    <a:lumMod val="75000"/>
                  </a:schemeClr>
                </a:solidFill>
                <a:latin typeface="Helvetica" pitchFamily="2" charset="0"/>
              </a:rPr>
              <a:t> et le crime</a:t>
            </a:r>
          </a:p>
        </p:txBody>
      </p:sp>
      <p:grpSp>
        <p:nvGrpSpPr>
          <p:cNvPr id="161" name="Group 46">
            <a:extLst>
              <a:ext uri="{FF2B5EF4-FFF2-40B4-BE49-F238E27FC236}">
                <a16:creationId xmlns:a16="http://schemas.microsoft.com/office/drawing/2014/main" id="{6CA873A2-83B1-6840-A9B4-1BA03F4320E8}"/>
              </a:ext>
            </a:extLst>
          </p:cNvPr>
          <p:cNvGrpSpPr/>
          <p:nvPr/>
        </p:nvGrpSpPr>
        <p:grpSpPr>
          <a:xfrm>
            <a:off x="-363837" y="15959515"/>
            <a:ext cx="3343848" cy="1385772"/>
            <a:chOff x="7400602" y="4532543"/>
            <a:chExt cx="4458464" cy="692872"/>
          </a:xfrm>
        </p:grpSpPr>
        <p:sp>
          <p:nvSpPr>
            <p:cNvPr id="163" name="TextBox 47">
              <a:extLst>
                <a:ext uri="{FF2B5EF4-FFF2-40B4-BE49-F238E27FC236}">
                  <a16:creationId xmlns:a16="http://schemas.microsoft.com/office/drawing/2014/main" id="{E3D20D5A-CE30-7041-BFC2-FB360EDE269B}"/>
                </a:ext>
              </a:extLst>
            </p:cNvPr>
            <p:cNvSpPr txBox="1"/>
            <p:nvPr/>
          </p:nvSpPr>
          <p:spPr>
            <a:xfrm>
              <a:off x="7400602" y="4871479"/>
              <a:ext cx="3565943" cy="353936"/>
            </a:xfrm>
            <a:prstGeom prst="rect">
              <a:avLst/>
            </a:prstGeom>
            <a:noFill/>
          </p:spPr>
          <p:txBody>
            <a:bodyPr wrap="square" lIns="0" rIns="0" rtlCol="0" anchor="b">
              <a:spAutoFit/>
            </a:bodyPr>
            <a:lstStyle/>
            <a:p>
              <a:pPr algn="r"/>
              <a:r>
                <a:rPr lang="en-US" sz="2000" b="1" noProof="1">
                  <a:solidFill>
                    <a:srgbClr val="DA5252"/>
                  </a:solidFill>
                  <a:latin typeface="Helvetica" pitchFamily="2" charset="0"/>
                </a:rPr>
                <a:t>Protection du territoire</a:t>
              </a:r>
            </a:p>
          </p:txBody>
        </p:sp>
        <p:sp>
          <p:nvSpPr>
            <p:cNvPr id="164" name="TextBox 48">
              <a:extLst>
                <a:ext uri="{FF2B5EF4-FFF2-40B4-BE49-F238E27FC236}">
                  <a16:creationId xmlns:a16="http://schemas.microsoft.com/office/drawing/2014/main" id="{1F2FF114-65AB-A541-AADF-E21F00C1F3C7}"/>
                </a:ext>
              </a:extLst>
            </p:cNvPr>
            <p:cNvSpPr txBox="1"/>
            <p:nvPr/>
          </p:nvSpPr>
          <p:spPr>
            <a:xfrm>
              <a:off x="8929772" y="4532543"/>
              <a:ext cx="2929294" cy="200051"/>
            </a:xfrm>
            <a:prstGeom prst="rect">
              <a:avLst/>
            </a:prstGeom>
            <a:noFill/>
          </p:spPr>
          <p:txBody>
            <a:bodyPr wrap="square" lIns="0" rIns="0" rtlCol="0" anchor="t">
              <a:spAutoFit/>
            </a:bodyPr>
            <a:lstStyle/>
            <a:p>
              <a:pPr algn="just"/>
              <a:endParaRPr lang="en-US" sz="2000" b="1" noProof="1">
                <a:solidFill>
                  <a:schemeClr val="tx1">
                    <a:lumMod val="65000"/>
                    <a:lumOff val="35000"/>
                  </a:schemeClr>
                </a:solidFill>
                <a:latin typeface="Helvetica" pitchFamily="2" charset="0"/>
              </a:endParaRPr>
            </a:p>
          </p:txBody>
        </p:sp>
      </p:grpSp>
      <p:sp>
        <p:nvSpPr>
          <p:cNvPr id="166" name="TextBox 50">
            <a:extLst>
              <a:ext uri="{FF2B5EF4-FFF2-40B4-BE49-F238E27FC236}">
                <a16:creationId xmlns:a16="http://schemas.microsoft.com/office/drawing/2014/main" id="{54B7049B-73B1-904B-A305-3EB1376DC27D}"/>
              </a:ext>
            </a:extLst>
          </p:cNvPr>
          <p:cNvSpPr txBox="1"/>
          <p:nvPr/>
        </p:nvSpPr>
        <p:spPr>
          <a:xfrm>
            <a:off x="4133810" y="11841633"/>
            <a:ext cx="3427779" cy="707886"/>
          </a:xfrm>
          <a:prstGeom prst="rect">
            <a:avLst/>
          </a:prstGeom>
          <a:noFill/>
        </p:spPr>
        <p:txBody>
          <a:bodyPr wrap="square" lIns="0" rIns="0" rtlCol="0" anchor="b">
            <a:spAutoFit/>
          </a:bodyPr>
          <a:lstStyle/>
          <a:p>
            <a:pPr algn="ctr"/>
            <a:r>
              <a:rPr lang="en-US" sz="2000" b="1" noProof="1">
                <a:solidFill>
                  <a:schemeClr val="accent6">
                    <a:lumMod val="75000"/>
                  </a:schemeClr>
                </a:solidFill>
                <a:latin typeface="Helvetica" pitchFamily="2" charset="0"/>
              </a:rPr>
              <a:t>Intervention lors des catastrophes naturelles</a:t>
            </a:r>
          </a:p>
        </p:txBody>
      </p:sp>
      <p:sp>
        <p:nvSpPr>
          <p:cNvPr id="169" name="TextBox 53">
            <a:extLst>
              <a:ext uri="{FF2B5EF4-FFF2-40B4-BE49-F238E27FC236}">
                <a16:creationId xmlns:a16="http://schemas.microsoft.com/office/drawing/2014/main" id="{412AE56A-7BA9-3B4D-B2E7-4694A1844D7E}"/>
              </a:ext>
            </a:extLst>
          </p:cNvPr>
          <p:cNvSpPr txBox="1"/>
          <p:nvPr/>
        </p:nvSpPr>
        <p:spPr>
          <a:xfrm>
            <a:off x="4099791" y="18057153"/>
            <a:ext cx="3185630" cy="1015663"/>
          </a:xfrm>
          <a:prstGeom prst="rect">
            <a:avLst/>
          </a:prstGeom>
          <a:noFill/>
        </p:spPr>
        <p:txBody>
          <a:bodyPr wrap="square" lIns="0" rIns="0" rtlCol="0" anchor="b">
            <a:spAutoFit/>
          </a:bodyPr>
          <a:lstStyle/>
          <a:p>
            <a:pPr algn="ctr"/>
            <a:r>
              <a:rPr lang="en-US" sz="2000" b="1" noProof="1">
                <a:solidFill>
                  <a:schemeClr val="accent4">
                    <a:lumMod val="75000"/>
                  </a:schemeClr>
                </a:solidFill>
                <a:latin typeface="Helvetica" pitchFamily="2" charset="0"/>
              </a:rPr>
              <a:t>Operations de renseignement et de surveillance</a:t>
            </a:r>
          </a:p>
        </p:txBody>
      </p:sp>
      <p:grpSp>
        <p:nvGrpSpPr>
          <p:cNvPr id="171" name="Group 55">
            <a:extLst>
              <a:ext uri="{FF2B5EF4-FFF2-40B4-BE49-F238E27FC236}">
                <a16:creationId xmlns:a16="http://schemas.microsoft.com/office/drawing/2014/main" id="{E4592DDF-A27E-134E-B0BB-29DE8224E886}"/>
              </a:ext>
            </a:extLst>
          </p:cNvPr>
          <p:cNvGrpSpPr/>
          <p:nvPr/>
        </p:nvGrpSpPr>
        <p:grpSpPr>
          <a:xfrm>
            <a:off x="621413" y="14549465"/>
            <a:ext cx="3078680" cy="818993"/>
            <a:chOff x="340731" y="3086922"/>
            <a:chExt cx="2929293" cy="418506"/>
          </a:xfrm>
        </p:grpSpPr>
        <p:sp>
          <p:nvSpPr>
            <p:cNvPr id="172" name="TextBox 56">
              <a:extLst>
                <a:ext uri="{FF2B5EF4-FFF2-40B4-BE49-F238E27FC236}">
                  <a16:creationId xmlns:a16="http://schemas.microsoft.com/office/drawing/2014/main" id="{BD348AC0-896C-6342-A632-AEDCA6EDA0C2}"/>
                </a:ext>
              </a:extLst>
            </p:cNvPr>
            <p:cNvSpPr txBox="1"/>
            <p:nvPr/>
          </p:nvSpPr>
          <p:spPr>
            <a:xfrm>
              <a:off x="557357" y="3143698"/>
              <a:ext cx="2410143" cy="361730"/>
            </a:xfrm>
            <a:prstGeom prst="rect">
              <a:avLst/>
            </a:prstGeom>
            <a:noFill/>
          </p:spPr>
          <p:txBody>
            <a:bodyPr wrap="square" lIns="0" rIns="0" rtlCol="0" anchor="b">
              <a:spAutoFit/>
            </a:bodyPr>
            <a:lstStyle/>
            <a:p>
              <a:pPr algn="r"/>
              <a:r>
                <a:rPr lang="en-US" sz="2000" b="1" noProof="1">
                  <a:solidFill>
                    <a:srgbClr val="FF9933"/>
                  </a:solidFill>
                  <a:latin typeface="Helvetica" pitchFamily="2" charset="0"/>
                </a:rPr>
                <a:t>Opérations de sauvetage</a:t>
              </a:r>
            </a:p>
          </p:txBody>
        </p:sp>
        <p:sp>
          <p:nvSpPr>
            <p:cNvPr id="173" name="TextBox 57">
              <a:extLst>
                <a:ext uri="{FF2B5EF4-FFF2-40B4-BE49-F238E27FC236}">
                  <a16:creationId xmlns:a16="http://schemas.microsoft.com/office/drawing/2014/main" id="{5068120C-F81D-0E44-99B9-653BCC1852D1}"/>
                </a:ext>
              </a:extLst>
            </p:cNvPr>
            <p:cNvSpPr txBox="1"/>
            <p:nvPr/>
          </p:nvSpPr>
          <p:spPr>
            <a:xfrm>
              <a:off x="340731" y="3086922"/>
              <a:ext cx="2929293" cy="204456"/>
            </a:xfrm>
            <a:prstGeom prst="rect">
              <a:avLst/>
            </a:prstGeom>
            <a:noFill/>
          </p:spPr>
          <p:txBody>
            <a:bodyPr wrap="square" lIns="0" rIns="0" rtlCol="0" anchor="t">
              <a:spAutoFit/>
            </a:bodyPr>
            <a:lstStyle/>
            <a:p>
              <a:pPr algn="just"/>
              <a:endParaRPr lang="en-US" sz="2000" b="1" noProof="1">
                <a:solidFill>
                  <a:schemeClr val="tx1">
                    <a:lumMod val="65000"/>
                    <a:lumOff val="35000"/>
                  </a:schemeClr>
                </a:solidFill>
                <a:latin typeface="Helvetica" pitchFamily="2" charset="0"/>
              </a:endParaRPr>
            </a:p>
          </p:txBody>
        </p:sp>
      </p:grpSp>
      <p:grpSp>
        <p:nvGrpSpPr>
          <p:cNvPr id="3" name="Group 2">
            <a:extLst>
              <a:ext uri="{FF2B5EF4-FFF2-40B4-BE49-F238E27FC236}">
                <a16:creationId xmlns:a16="http://schemas.microsoft.com/office/drawing/2014/main" id="{4D8FC7A8-CA8C-9B4C-8515-6A82A71989F7}"/>
              </a:ext>
            </a:extLst>
          </p:cNvPr>
          <p:cNvGrpSpPr/>
          <p:nvPr/>
        </p:nvGrpSpPr>
        <p:grpSpPr>
          <a:xfrm>
            <a:off x="2692114" y="12512818"/>
            <a:ext cx="6044805" cy="5386303"/>
            <a:chOff x="3411515" y="13121799"/>
            <a:chExt cx="3851855" cy="3620076"/>
          </a:xfrm>
        </p:grpSpPr>
        <p:sp>
          <p:nvSpPr>
            <p:cNvPr id="174" name="Shape">
              <a:extLst>
                <a:ext uri="{FF2B5EF4-FFF2-40B4-BE49-F238E27FC236}">
                  <a16:creationId xmlns:a16="http://schemas.microsoft.com/office/drawing/2014/main" id="{94F2D5F7-6D67-4845-9009-809D779B9ED8}"/>
                </a:ext>
              </a:extLst>
            </p:cNvPr>
            <p:cNvSpPr/>
            <p:nvPr/>
          </p:nvSpPr>
          <p:spPr>
            <a:xfrm>
              <a:off x="5364796" y="14245995"/>
              <a:ext cx="1233651" cy="1362159"/>
            </a:xfrm>
            <a:custGeom>
              <a:avLst/>
              <a:gdLst/>
              <a:ahLst/>
              <a:cxnLst>
                <a:cxn ang="0">
                  <a:pos x="wd2" y="hd2"/>
                </a:cxn>
                <a:cxn ang="5400000">
                  <a:pos x="wd2" y="hd2"/>
                </a:cxn>
                <a:cxn ang="10800000">
                  <a:pos x="wd2" y="hd2"/>
                </a:cxn>
                <a:cxn ang="16200000">
                  <a:pos x="wd2" y="hd2"/>
                </a:cxn>
              </a:cxnLst>
              <a:rect l="0" t="0" r="r" b="b"/>
              <a:pathLst>
                <a:path w="21600" h="21318" extrusionOk="0">
                  <a:moveTo>
                    <a:pt x="0" y="6898"/>
                  </a:moveTo>
                  <a:lnTo>
                    <a:pt x="0" y="14420"/>
                  </a:lnTo>
                  <a:cubicBezTo>
                    <a:pt x="0" y="15546"/>
                    <a:pt x="675" y="16592"/>
                    <a:pt x="1755" y="17155"/>
                  </a:cubicBezTo>
                  <a:lnTo>
                    <a:pt x="9045" y="20896"/>
                  </a:lnTo>
                  <a:cubicBezTo>
                    <a:pt x="10125" y="21459"/>
                    <a:pt x="11475" y="21459"/>
                    <a:pt x="12555" y="20896"/>
                  </a:cubicBezTo>
                  <a:lnTo>
                    <a:pt x="19845" y="17155"/>
                  </a:lnTo>
                  <a:cubicBezTo>
                    <a:pt x="20925" y="16592"/>
                    <a:pt x="21600" y="15546"/>
                    <a:pt x="21600" y="14420"/>
                  </a:cubicBezTo>
                  <a:lnTo>
                    <a:pt x="21600" y="6898"/>
                  </a:lnTo>
                  <a:cubicBezTo>
                    <a:pt x="21600" y="5772"/>
                    <a:pt x="20925" y="4726"/>
                    <a:pt x="19845" y="4163"/>
                  </a:cubicBezTo>
                  <a:lnTo>
                    <a:pt x="12555" y="422"/>
                  </a:lnTo>
                  <a:cubicBezTo>
                    <a:pt x="11475" y="-141"/>
                    <a:pt x="10125" y="-141"/>
                    <a:pt x="9045" y="422"/>
                  </a:cubicBezTo>
                  <a:lnTo>
                    <a:pt x="1755" y="4163"/>
                  </a:lnTo>
                  <a:cubicBezTo>
                    <a:pt x="675" y="4766"/>
                    <a:pt x="0" y="5772"/>
                    <a:pt x="0" y="6898"/>
                  </a:cubicBezTo>
                  <a:close/>
                </a:path>
              </a:pathLst>
            </a:custGeom>
            <a:blipFill>
              <a:blip r:embed="rId3"/>
              <a:stretch>
                <a:fillRect/>
              </a:stretch>
            </a:blipFill>
            <a:ln w="12700">
              <a:miter lim="400000"/>
            </a:ln>
          </p:spPr>
          <p:txBody>
            <a:bodyPr lIns="28575" tIns="28575" rIns="28575" bIns="28575" anchor="ctr"/>
            <a:lstStyle/>
            <a:p>
              <a:pPr>
                <a:defRPr sz="3000">
                  <a:solidFill>
                    <a:srgbClr val="FFFFFF"/>
                  </a:solidFill>
                </a:defRPr>
              </a:pPr>
              <a:endParaRPr sz="2000" b="1">
                <a:latin typeface="Helvetica" pitchFamily="2" charset="0"/>
              </a:endParaRPr>
            </a:p>
          </p:txBody>
        </p:sp>
        <p:sp>
          <p:nvSpPr>
            <p:cNvPr id="177" name="Shape">
              <a:extLst>
                <a:ext uri="{FF2B5EF4-FFF2-40B4-BE49-F238E27FC236}">
                  <a16:creationId xmlns:a16="http://schemas.microsoft.com/office/drawing/2014/main" id="{2FE3AAB1-3A3D-444D-834F-061760C77ED3}"/>
                </a:ext>
              </a:extLst>
            </p:cNvPr>
            <p:cNvSpPr/>
            <p:nvPr/>
          </p:nvSpPr>
          <p:spPr>
            <a:xfrm>
              <a:off x="4062609" y="14245995"/>
              <a:ext cx="1233651" cy="1362159"/>
            </a:xfrm>
            <a:custGeom>
              <a:avLst/>
              <a:gdLst/>
              <a:ahLst/>
              <a:cxnLst>
                <a:cxn ang="0">
                  <a:pos x="wd2" y="hd2"/>
                </a:cxn>
                <a:cxn ang="5400000">
                  <a:pos x="wd2" y="hd2"/>
                </a:cxn>
                <a:cxn ang="10800000">
                  <a:pos x="wd2" y="hd2"/>
                </a:cxn>
                <a:cxn ang="16200000">
                  <a:pos x="wd2" y="hd2"/>
                </a:cxn>
              </a:cxnLst>
              <a:rect l="0" t="0" r="r" b="b"/>
              <a:pathLst>
                <a:path w="21600" h="21318" extrusionOk="0">
                  <a:moveTo>
                    <a:pt x="0" y="6898"/>
                  </a:moveTo>
                  <a:lnTo>
                    <a:pt x="0" y="14420"/>
                  </a:lnTo>
                  <a:cubicBezTo>
                    <a:pt x="0" y="15546"/>
                    <a:pt x="675" y="16592"/>
                    <a:pt x="1755" y="17155"/>
                  </a:cubicBezTo>
                  <a:lnTo>
                    <a:pt x="9045" y="20896"/>
                  </a:lnTo>
                  <a:cubicBezTo>
                    <a:pt x="10125" y="21459"/>
                    <a:pt x="11475" y="21459"/>
                    <a:pt x="12555" y="20896"/>
                  </a:cubicBezTo>
                  <a:lnTo>
                    <a:pt x="19845" y="17155"/>
                  </a:lnTo>
                  <a:cubicBezTo>
                    <a:pt x="20925" y="16592"/>
                    <a:pt x="21600" y="15546"/>
                    <a:pt x="21600" y="14420"/>
                  </a:cubicBezTo>
                  <a:lnTo>
                    <a:pt x="21600" y="6898"/>
                  </a:lnTo>
                  <a:cubicBezTo>
                    <a:pt x="21600" y="5772"/>
                    <a:pt x="20925" y="4726"/>
                    <a:pt x="19845" y="4163"/>
                  </a:cubicBezTo>
                  <a:lnTo>
                    <a:pt x="12555" y="422"/>
                  </a:lnTo>
                  <a:cubicBezTo>
                    <a:pt x="11475" y="-141"/>
                    <a:pt x="10125" y="-141"/>
                    <a:pt x="9045" y="422"/>
                  </a:cubicBezTo>
                  <a:lnTo>
                    <a:pt x="1755" y="4163"/>
                  </a:lnTo>
                  <a:cubicBezTo>
                    <a:pt x="675" y="4766"/>
                    <a:pt x="0" y="5772"/>
                    <a:pt x="0" y="6898"/>
                  </a:cubicBezTo>
                  <a:close/>
                </a:path>
              </a:pathLst>
            </a:custGeom>
            <a:blipFill>
              <a:blip r:embed="rId4"/>
              <a:stretch>
                <a:fillRect/>
              </a:stretch>
            </a:blipFill>
            <a:ln w="12700">
              <a:miter lim="400000"/>
            </a:ln>
          </p:spPr>
          <p:txBody>
            <a:bodyPr lIns="28575" tIns="28575" rIns="28575" bIns="28575" anchor="ctr"/>
            <a:lstStyle/>
            <a:p>
              <a:pPr>
                <a:defRPr sz="3000">
                  <a:solidFill>
                    <a:srgbClr val="FFFFFF"/>
                  </a:solidFill>
                </a:defRPr>
              </a:pPr>
              <a:endParaRPr sz="2000" b="1">
                <a:latin typeface="Helvetica" pitchFamily="2" charset="0"/>
              </a:endParaRPr>
            </a:p>
          </p:txBody>
        </p:sp>
        <p:sp>
          <p:nvSpPr>
            <p:cNvPr id="181" name="Shape">
              <a:extLst>
                <a:ext uri="{FF2B5EF4-FFF2-40B4-BE49-F238E27FC236}">
                  <a16:creationId xmlns:a16="http://schemas.microsoft.com/office/drawing/2014/main" id="{F512AB00-A043-BB46-8446-E59DF99CEFF2}"/>
                </a:ext>
              </a:extLst>
            </p:cNvPr>
            <p:cNvSpPr/>
            <p:nvPr/>
          </p:nvSpPr>
          <p:spPr>
            <a:xfrm>
              <a:off x="4713702" y="15379716"/>
              <a:ext cx="1233651" cy="1362159"/>
            </a:xfrm>
            <a:custGeom>
              <a:avLst/>
              <a:gdLst/>
              <a:ahLst/>
              <a:cxnLst>
                <a:cxn ang="0">
                  <a:pos x="wd2" y="hd2"/>
                </a:cxn>
                <a:cxn ang="5400000">
                  <a:pos x="wd2" y="hd2"/>
                </a:cxn>
                <a:cxn ang="10800000">
                  <a:pos x="wd2" y="hd2"/>
                </a:cxn>
                <a:cxn ang="16200000">
                  <a:pos x="wd2" y="hd2"/>
                </a:cxn>
              </a:cxnLst>
              <a:rect l="0" t="0" r="r" b="b"/>
              <a:pathLst>
                <a:path w="21600" h="21318" extrusionOk="0">
                  <a:moveTo>
                    <a:pt x="0" y="6898"/>
                  </a:moveTo>
                  <a:lnTo>
                    <a:pt x="0" y="14420"/>
                  </a:lnTo>
                  <a:cubicBezTo>
                    <a:pt x="0" y="15546"/>
                    <a:pt x="675" y="16592"/>
                    <a:pt x="1755" y="17155"/>
                  </a:cubicBezTo>
                  <a:lnTo>
                    <a:pt x="9045" y="20896"/>
                  </a:lnTo>
                  <a:cubicBezTo>
                    <a:pt x="10125" y="21459"/>
                    <a:pt x="11475" y="21459"/>
                    <a:pt x="12555" y="20896"/>
                  </a:cubicBezTo>
                  <a:lnTo>
                    <a:pt x="19845" y="17155"/>
                  </a:lnTo>
                  <a:cubicBezTo>
                    <a:pt x="20925" y="16592"/>
                    <a:pt x="21600" y="15546"/>
                    <a:pt x="21600" y="14420"/>
                  </a:cubicBezTo>
                  <a:lnTo>
                    <a:pt x="21600" y="6898"/>
                  </a:lnTo>
                  <a:cubicBezTo>
                    <a:pt x="21600" y="5772"/>
                    <a:pt x="20925" y="4726"/>
                    <a:pt x="19845" y="4163"/>
                  </a:cubicBezTo>
                  <a:lnTo>
                    <a:pt x="12555" y="422"/>
                  </a:lnTo>
                  <a:cubicBezTo>
                    <a:pt x="11475" y="-141"/>
                    <a:pt x="10125" y="-141"/>
                    <a:pt x="9045" y="422"/>
                  </a:cubicBezTo>
                  <a:lnTo>
                    <a:pt x="1755" y="4163"/>
                  </a:lnTo>
                  <a:cubicBezTo>
                    <a:pt x="630" y="4726"/>
                    <a:pt x="0" y="5772"/>
                    <a:pt x="0" y="6898"/>
                  </a:cubicBezTo>
                  <a:close/>
                </a:path>
              </a:pathLst>
            </a:custGeom>
            <a:blipFill>
              <a:blip r:embed="rId5"/>
              <a:stretch>
                <a:fillRect/>
              </a:stretch>
            </a:blipFill>
            <a:ln w="12700">
              <a:miter lim="400000"/>
            </a:ln>
          </p:spPr>
          <p:txBody>
            <a:bodyPr lIns="28575" tIns="28575" rIns="28575" bIns="28575" anchor="ctr"/>
            <a:lstStyle/>
            <a:p>
              <a:pPr>
                <a:defRPr sz="3000">
                  <a:solidFill>
                    <a:srgbClr val="FFFFFF"/>
                  </a:solidFill>
                </a:defRPr>
              </a:pPr>
              <a:endParaRPr sz="2000" b="1">
                <a:latin typeface="Helvetica" pitchFamily="2" charset="0"/>
              </a:endParaRPr>
            </a:p>
          </p:txBody>
        </p:sp>
        <p:sp>
          <p:nvSpPr>
            <p:cNvPr id="182" name="Shape">
              <a:extLst>
                <a:ext uri="{FF2B5EF4-FFF2-40B4-BE49-F238E27FC236}">
                  <a16:creationId xmlns:a16="http://schemas.microsoft.com/office/drawing/2014/main" id="{11429A7C-025A-EE4E-A881-00C2649CF8EB}"/>
                </a:ext>
              </a:extLst>
            </p:cNvPr>
            <p:cNvSpPr/>
            <p:nvPr/>
          </p:nvSpPr>
          <p:spPr>
            <a:xfrm>
              <a:off x="4713702" y="13121799"/>
              <a:ext cx="1233651" cy="1362159"/>
            </a:xfrm>
            <a:custGeom>
              <a:avLst/>
              <a:gdLst/>
              <a:ahLst/>
              <a:cxnLst>
                <a:cxn ang="0">
                  <a:pos x="wd2" y="hd2"/>
                </a:cxn>
                <a:cxn ang="5400000">
                  <a:pos x="wd2" y="hd2"/>
                </a:cxn>
                <a:cxn ang="10800000">
                  <a:pos x="wd2" y="hd2"/>
                </a:cxn>
                <a:cxn ang="16200000">
                  <a:pos x="wd2" y="hd2"/>
                </a:cxn>
              </a:cxnLst>
              <a:rect l="0" t="0" r="r" b="b"/>
              <a:pathLst>
                <a:path w="21600" h="21318" extrusionOk="0">
                  <a:moveTo>
                    <a:pt x="0" y="6898"/>
                  </a:moveTo>
                  <a:lnTo>
                    <a:pt x="0" y="14420"/>
                  </a:lnTo>
                  <a:cubicBezTo>
                    <a:pt x="0" y="15546"/>
                    <a:pt x="675" y="16592"/>
                    <a:pt x="1755" y="17155"/>
                  </a:cubicBezTo>
                  <a:lnTo>
                    <a:pt x="9045" y="20896"/>
                  </a:lnTo>
                  <a:cubicBezTo>
                    <a:pt x="10125" y="21459"/>
                    <a:pt x="11475" y="21459"/>
                    <a:pt x="12555" y="20896"/>
                  </a:cubicBezTo>
                  <a:lnTo>
                    <a:pt x="19845" y="17155"/>
                  </a:lnTo>
                  <a:cubicBezTo>
                    <a:pt x="20925" y="16592"/>
                    <a:pt x="21600" y="15546"/>
                    <a:pt x="21600" y="14420"/>
                  </a:cubicBezTo>
                  <a:lnTo>
                    <a:pt x="21600" y="6898"/>
                  </a:lnTo>
                  <a:cubicBezTo>
                    <a:pt x="21600" y="5772"/>
                    <a:pt x="20925" y="4726"/>
                    <a:pt x="19845" y="4163"/>
                  </a:cubicBezTo>
                  <a:lnTo>
                    <a:pt x="12555" y="422"/>
                  </a:lnTo>
                  <a:cubicBezTo>
                    <a:pt x="11475" y="-141"/>
                    <a:pt x="10125" y="-141"/>
                    <a:pt x="9045" y="422"/>
                  </a:cubicBezTo>
                  <a:lnTo>
                    <a:pt x="1755" y="4163"/>
                  </a:lnTo>
                  <a:cubicBezTo>
                    <a:pt x="630" y="4726"/>
                    <a:pt x="0" y="5772"/>
                    <a:pt x="0" y="6898"/>
                  </a:cubicBezTo>
                  <a:close/>
                </a:path>
              </a:pathLst>
            </a:custGeom>
            <a:blipFill>
              <a:blip r:embed="rId6"/>
              <a:stretch>
                <a:fillRect/>
              </a:stretch>
            </a:blipFill>
            <a:ln w="12700">
              <a:miter lim="400000"/>
            </a:ln>
          </p:spPr>
          <p:txBody>
            <a:bodyPr lIns="28575" tIns="28575" rIns="28575" bIns="28575" anchor="ctr"/>
            <a:lstStyle/>
            <a:p>
              <a:pPr>
                <a:defRPr sz="3000">
                  <a:solidFill>
                    <a:srgbClr val="FFFFFF"/>
                  </a:solidFill>
                </a:defRPr>
              </a:pPr>
              <a:endParaRPr sz="2000" b="1">
                <a:latin typeface="Helvetica" pitchFamily="2" charset="0"/>
              </a:endParaRPr>
            </a:p>
          </p:txBody>
        </p:sp>
        <p:sp>
          <p:nvSpPr>
            <p:cNvPr id="183" name="Shape">
              <a:extLst>
                <a:ext uri="{FF2B5EF4-FFF2-40B4-BE49-F238E27FC236}">
                  <a16:creationId xmlns:a16="http://schemas.microsoft.com/office/drawing/2014/main" id="{25008CCC-94E1-874A-84A8-E7C137675CB5}"/>
                </a:ext>
              </a:extLst>
            </p:cNvPr>
            <p:cNvSpPr/>
            <p:nvPr/>
          </p:nvSpPr>
          <p:spPr>
            <a:xfrm>
              <a:off x="3411515" y="15379716"/>
              <a:ext cx="1233651" cy="1362159"/>
            </a:xfrm>
            <a:custGeom>
              <a:avLst/>
              <a:gdLst/>
              <a:ahLst/>
              <a:cxnLst>
                <a:cxn ang="0">
                  <a:pos x="wd2" y="hd2"/>
                </a:cxn>
                <a:cxn ang="5400000">
                  <a:pos x="wd2" y="hd2"/>
                </a:cxn>
                <a:cxn ang="10800000">
                  <a:pos x="wd2" y="hd2"/>
                </a:cxn>
                <a:cxn ang="16200000">
                  <a:pos x="wd2" y="hd2"/>
                </a:cxn>
              </a:cxnLst>
              <a:rect l="0" t="0" r="r" b="b"/>
              <a:pathLst>
                <a:path w="21600" h="21318" extrusionOk="0">
                  <a:moveTo>
                    <a:pt x="0" y="6898"/>
                  </a:moveTo>
                  <a:lnTo>
                    <a:pt x="0" y="14420"/>
                  </a:lnTo>
                  <a:cubicBezTo>
                    <a:pt x="0" y="15546"/>
                    <a:pt x="675" y="16592"/>
                    <a:pt x="1755" y="17155"/>
                  </a:cubicBezTo>
                  <a:lnTo>
                    <a:pt x="9045" y="20896"/>
                  </a:lnTo>
                  <a:cubicBezTo>
                    <a:pt x="10125" y="21459"/>
                    <a:pt x="11475" y="21459"/>
                    <a:pt x="12555" y="20896"/>
                  </a:cubicBezTo>
                  <a:lnTo>
                    <a:pt x="19845" y="17155"/>
                  </a:lnTo>
                  <a:cubicBezTo>
                    <a:pt x="20925" y="16592"/>
                    <a:pt x="21600" y="15546"/>
                    <a:pt x="21600" y="14420"/>
                  </a:cubicBezTo>
                  <a:lnTo>
                    <a:pt x="21600" y="6898"/>
                  </a:lnTo>
                  <a:cubicBezTo>
                    <a:pt x="21600" y="5772"/>
                    <a:pt x="20925" y="4726"/>
                    <a:pt x="19845" y="4163"/>
                  </a:cubicBezTo>
                  <a:lnTo>
                    <a:pt x="12555" y="422"/>
                  </a:lnTo>
                  <a:cubicBezTo>
                    <a:pt x="11475" y="-141"/>
                    <a:pt x="10125" y="-141"/>
                    <a:pt x="9045" y="422"/>
                  </a:cubicBezTo>
                  <a:lnTo>
                    <a:pt x="1755" y="4163"/>
                  </a:lnTo>
                  <a:cubicBezTo>
                    <a:pt x="675" y="4726"/>
                    <a:pt x="0" y="5772"/>
                    <a:pt x="0" y="6898"/>
                  </a:cubicBezTo>
                  <a:close/>
                </a:path>
              </a:pathLst>
            </a:custGeom>
            <a:blipFill>
              <a:blip r:embed="rId7"/>
              <a:stretch>
                <a:fillRect/>
              </a:stretch>
            </a:blipFill>
            <a:ln w="12700">
              <a:miter lim="400000"/>
            </a:ln>
          </p:spPr>
          <p:txBody>
            <a:bodyPr lIns="28575" tIns="28575" rIns="28575" bIns="28575" anchor="ctr"/>
            <a:lstStyle/>
            <a:p>
              <a:pPr>
                <a:defRPr sz="3000">
                  <a:solidFill>
                    <a:srgbClr val="FFFFFF"/>
                  </a:solidFill>
                </a:defRPr>
              </a:pPr>
              <a:endParaRPr sz="2000" b="1">
                <a:latin typeface="Helvetica" pitchFamily="2" charset="0"/>
              </a:endParaRPr>
            </a:p>
          </p:txBody>
        </p:sp>
        <p:sp>
          <p:nvSpPr>
            <p:cNvPr id="184" name="Shape">
              <a:extLst>
                <a:ext uri="{FF2B5EF4-FFF2-40B4-BE49-F238E27FC236}">
                  <a16:creationId xmlns:a16="http://schemas.microsoft.com/office/drawing/2014/main" id="{4086BFAF-B184-E943-B7AF-D7AEE2E245F5}"/>
                </a:ext>
              </a:extLst>
            </p:cNvPr>
            <p:cNvSpPr/>
            <p:nvPr/>
          </p:nvSpPr>
          <p:spPr>
            <a:xfrm>
              <a:off x="5780315" y="15354015"/>
              <a:ext cx="1483055" cy="1386581"/>
            </a:xfrm>
            <a:custGeom>
              <a:avLst/>
              <a:gdLst/>
              <a:ahLst/>
              <a:cxnLst>
                <a:cxn ang="0">
                  <a:pos x="wd2" y="hd2"/>
                </a:cxn>
                <a:cxn ang="5400000">
                  <a:pos x="wd2" y="hd2"/>
                </a:cxn>
                <a:cxn ang="10800000">
                  <a:pos x="wd2" y="hd2"/>
                </a:cxn>
                <a:cxn ang="16200000">
                  <a:pos x="wd2" y="hd2"/>
                </a:cxn>
              </a:cxnLst>
              <a:rect l="0" t="0" r="r" b="b"/>
              <a:pathLst>
                <a:path w="21564" h="21421" extrusionOk="0">
                  <a:moveTo>
                    <a:pt x="20592" y="4596"/>
                  </a:moveTo>
                  <a:lnTo>
                    <a:pt x="13529" y="268"/>
                  </a:lnTo>
                  <a:cubicBezTo>
                    <a:pt x="12931" y="-89"/>
                    <a:pt x="12184" y="-89"/>
                    <a:pt x="11624" y="268"/>
                  </a:cubicBezTo>
                  <a:lnTo>
                    <a:pt x="4561" y="4596"/>
                  </a:lnTo>
                  <a:cubicBezTo>
                    <a:pt x="3963" y="4954"/>
                    <a:pt x="3589" y="5629"/>
                    <a:pt x="3589" y="6383"/>
                  </a:cubicBezTo>
                  <a:lnTo>
                    <a:pt x="3589" y="10076"/>
                  </a:lnTo>
                  <a:cubicBezTo>
                    <a:pt x="3253" y="10036"/>
                    <a:pt x="2916" y="9917"/>
                    <a:pt x="2692" y="9639"/>
                  </a:cubicBezTo>
                  <a:cubicBezTo>
                    <a:pt x="2655" y="9599"/>
                    <a:pt x="2617" y="9560"/>
                    <a:pt x="2580" y="9520"/>
                  </a:cubicBezTo>
                  <a:cubicBezTo>
                    <a:pt x="2468" y="9440"/>
                    <a:pt x="2393" y="9321"/>
                    <a:pt x="2281" y="9282"/>
                  </a:cubicBezTo>
                  <a:cubicBezTo>
                    <a:pt x="2057" y="9162"/>
                    <a:pt x="1795" y="9083"/>
                    <a:pt x="1534" y="9083"/>
                  </a:cubicBezTo>
                  <a:cubicBezTo>
                    <a:pt x="674" y="9083"/>
                    <a:pt x="-36" y="9837"/>
                    <a:pt x="1" y="10790"/>
                  </a:cubicBezTo>
                  <a:cubicBezTo>
                    <a:pt x="39" y="11585"/>
                    <a:pt x="637" y="12260"/>
                    <a:pt x="1384" y="12339"/>
                  </a:cubicBezTo>
                  <a:cubicBezTo>
                    <a:pt x="1720" y="12379"/>
                    <a:pt x="2019" y="12299"/>
                    <a:pt x="2281" y="12140"/>
                  </a:cubicBezTo>
                  <a:cubicBezTo>
                    <a:pt x="2393" y="12061"/>
                    <a:pt x="2505" y="11982"/>
                    <a:pt x="2580" y="11902"/>
                  </a:cubicBezTo>
                  <a:cubicBezTo>
                    <a:pt x="2617" y="11862"/>
                    <a:pt x="2655" y="11823"/>
                    <a:pt x="2692" y="11783"/>
                  </a:cubicBezTo>
                  <a:cubicBezTo>
                    <a:pt x="2916" y="11545"/>
                    <a:pt x="3253" y="11386"/>
                    <a:pt x="3589" y="11346"/>
                  </a:cubicBezTo>
                  <a:lnTo>
                    <a:pt x="3589" y="15039"/>
                  </a:lnTo>
                  <a:cubicBezTo>
                    <a:pt x="3589" y="15754"/>
                    <a:pt x="3963" y="16429"/>
                    <a:pt x="4561" y="16826"/>
                  </a:cubicBezTo>
                  <a:lnTo>
                    <a:pt x="11624" y="21154"/>
                  </a:lnTo>
                  <a:cubicBezTo>
                    <a:pt x="12221" y="21511"/>
                    <a:pt x="12969" y="21511"/>
                    <a:pt x="13529" y="21154"/>
                  </a:cubicBezTo>
                  <a:lnTo>
                    <a:pt x="20592" y="16826"/>
                  </a:lnTo>
                  <a:cubicBezTo>
                    <a:pt x="21190" y="16468"/>
                    <a:pt x="21564" y="15793"/>
                    <a:pt x="21564" y="15039"/>
                  </a:cubicBezTo>
                  <a:lnTo>
                    <a:pt x="21564" y="6383"/>
                  </a:lnTo>
                  <a:cubicBezTo>
                    <a:pt x="21564" y="5629"/>
                    <a:pt x="21190" y="4954"/>
                    <a:pt x="20592" y="4596"/>
                  </a:cubicBezTo>
                  <a:close/>
                </a:path>
              </a:pathLst>
            </a:custGeom>
            <a:blipFill>
              <a:blip r:embed="rId8"/>
              <a:stretch>
                <a:fillRect/>
              </a:stretch>
            </a:blipFill>
            <a:ln w="12700">
              <a:miter lim="400000"/>
            </a:ln>
          </p:spPr>
          <p:txBody>
            <a:bodyPr lIns="28575" tIns="28575" rIns="28575" bIns="28575" anchor="ctr"/>
            <a:lstStyle/>
            <a:p>
              <a:pPr>
                <a:defRPr sz="3000">
                  <a:solidFill>
                    <a:srgbClr val="FFFFFF"/>
                  </a:solidFill>
                </a:defRPr>
              </a:pPr>
              <a:endParaRPr sz="2000" b="1">
                <a:latin typeface="Helvetica" pitchFamily="2" charset="0"/>
              </a:endParaRPr>
            </a:p>
          </p:txBody>
        </p:sp>
      </p:grpSp>
      <p:sp>
        <p:nvSpPr>
          <p:cNvPr id="186" name="TextBox 36">
            <a:extLst>
              <a:ext uri="{FF2B5EF4-FFF2-40B4-BE49-F238E27FC236}">
                <a16:creationId xmlns:a16="http://schemas.microsoft.com/office/drawing/2014/main" id="{03C16D23-8B15-1A47-BA1F-E290BFB8C3EE}"/>
              </a:ext>
            </a:extLst>
          </p:cNvPr>
          <p:cNvSpPr txBox="1"/>
          <p:nvPr/>
        </p:nvSpPr>
        <p:spPr>
          <a:xfrm>
            <a:off x="8920074" y="16386592"/>
            <a:ext cx="2587925" cy="707886"/>
          </a:xfrm>
          <a:prstGeom prst="rect">
            <a:avLst/>
          </a:prstGeom>
          <a:noFill/>
        </p:spPr>
        <p:txBody>
          <a:bodyPr wrap="square" lIns="0" rIns="0" rtlCol="0" anchor="b">
            <a:spAutoFit/>
          </a:bodyPr>
          <a:lstStyle/>
          <a:p>
            <a:r>
              <a:rPr lang="en-US" sz="2000" b="1" noProof="1">
                <a:solidFill>
                  <a:schemeClr val="accent3">
                    <a:lumMod val="75000"/>
                  </a:schemeClr>
                </a:solidFill>
                <a:latin typeface="Helvetica" pitchFamily="2" charset="0"/>
              </a:rPr>
              <a:t>Control du traffic aérien</a:t>
            </a:r>
          </a:p>
        </p:txBody>
      </p:sp>
      <p:grpSp>
        <p:nvGrpSpPr>
          <p:cNvPr id="4" name="Group 3">
            <a:extLst>
              <a:ext uri="{FF2B5EF4-FFF2-40B4-BE49-F238E27FC236}">
                <a16:creationId xmlns:a16="http://schemas.microsoft.com/office/drawing/2014/main" id="{82FB0A30-EE75-5249-AD05-041C084A3F8C}"/>
              </a:ext>
            </a:extLst>
          </p:cNvPr>
          <p:cNvGrpSpPr/>
          <p:nvPr/>
        </p:nvGrpSpPr>
        <p:grpSpPr>
          <a:xfrm>
            <a:off x="441711" y="22711463"/>
            <a:ext cx="10232511" cy="6272890"/>
            <a:chOff x="778247" y="24062313"/>
            <a:chExt cx="7740820" cy="4528646"/>
          </a:xfrm>
        </p:grpSpPr>
        <p:pic>
          <p:nvPicPr>
            <p:cNvPr id="196" name="Image 1063" descr="Une image contenant équitation, extérieur, vague, nature&#10;&#10;Description générée automatiquement">
              <a:extLst>
                <a:ext uri="{FF2B5EF4-FFF2-40B4-BE49-F238E27FC236}">
                  <a16:creationId xmlns:a16="http://schemas.microsoft.com/office/drawing/2014/main" id="{28756702-9211-8749-AFBF-42039C5EDF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9106" y="24062313"/>
              <a:ext cx="7399961" cy="3418126"/>
            </a:xfrm>
            <a:prstGeom prst="rect">
              <a:avLst/>
            </a:prstGeom>
          </p:spPr>
        </p:pic>
        <p:pic>
          <p:nvPicPr>
            <p:cNvPr id="197" name="Image 1059" descr="Une image contenant intérieur, sombre&#10;&#10;Description générée automatiquement">
              <a:extLst>
                <a:ext uri="{FF2B5EF4-FFF2-40B4-BE49-F238E27FC236}">
                  <a16:creationId xmlns:a16="http://schemas.microsoft.com/office/drawing/2014/main" id="{7A776B24-8A6D-5846-A6FF-B2E8BDC9C3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8247" y="24248778"/>
              <a:ext cx="7633056" cy="4342181"/>
            </a:xfrm>
            <a:prstGeom prst="rect">
              <a:avLst/>
            </a:prstGeom>
          </p:spPr>
        </p:pic>
        <p:pic>
          <p:nvPicPr>
            <p:cNvPr id="198" name="Image 1065">
              <a:extLst>
                <a:ext uri="{FF2B5EF4-FFF2-40B4-BE49-F238E27FC236}">
                  <a16:creationId xmlns:a16="http://schemas.microsoft.com/office/drawing/2014/main" id="{638797DA-76F2-144E-9482-1E2B72ED1B7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31053" y="26498898"/>
              <a:ext cx="452326" cy="452326"/>
            </a:xfrm>
            <a:prstGeom prst="rect">
              <a:avLst/>
            </a:prstGeom>
          </p:spPr>
        </p:pic>
        <p:pic>
          <p:nvPicPr>
            <p:cNvPr id="199" name="Image 528">
              <a:extLst>
                <a:ext uri="{FF2B5EF4-FFF2-40B4-BE49-F238E27FC236}">
                  <a16:creationId xmlns:a16="http://schemas.microsoft.com/office/drawing/2014/main" id="{C2093CB3-3235-E644-BE8D-8D6524504A2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24412" y="25789812"/>
              <a:ext cx="452326" cy="452326"/>
            </a:xfrm>
            <a:prstGeom prst="rect">
              <a:avLst/>
            </a:prstGeom>
          </p:spPr>
        </p:pic>
        <p:pic>
          <p:nvPicPr>
            <p:cNvPr id="200" name="Image 529">
              <a:extLst>
                <a:ext uri="{FF2B5EF4-FFF2-40B4-BE49-F238E27FC236}">
                  <a16:creationId xmlns:a16="http://schemas.microsoft.com/office/drawing/2014/main" id="{7AC8DDFC-9E04-F44A-8E9C-10B68D2A33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51353" y="25252990"/>
              <a:ext cx="452326" cy="452326"/>
            </a:xfrm>
            <a:prstGeom prst="rect">
              <a:avLst/>
            </a:prstGeom>
          </p:spPr>
        </p:pic>
        <p:pic>
          <p:nvPicPr>
            <p:cNvPr id="201" name="Image 530">
              <a:extLst>
                <a:ext uri="{FF2B5EF4-FFF2-40B4-BE49-F238E27FC236}">
                  <a16:creationId xmlns:a16="http://schemas.microsoft.com/office/drawing/2014/main" id="{A7436EF7-2A0E-5A49-B848-3C2A2E4B7AB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12157" y="25988340"/>
              <a:ext cx="452326" cy="452326"/>
            </a:xfrm>
            <a:prstGeom prst="rect">
              <a:avLst/>
            </a:prstGeom>
          </p:spPr>
        </p:pic>
        <p:sp>
          <p:nvSpPr>
            <p:cNvPr id="202" name="ZoneTexte 532">
              <a:extLst>
                <a:ext uri="{FF2B5EF4-FFF2-40B4-BE49-F238E27FC236}">
                  <a16:creationId xmlns:a16="http://schemas.microsoft.com/office/drawing/2014/main" id="{98708D83-1DA7-2045-A5A0-F40BF035D7BF}"/>
                </a:ext>
              </a:extLst>
            </p:cNvPr>
            <p:cNvSpPr txBox="1"/>
            <p:nvPr/>
          </p:nvSpPr>
          <p:spPr>
            <a:xfrm>
              <a:off x="1665682" y="25084884"/>
              <a:ext cx="3548458" cy="400110"/>
            </a:xfrm>
            <a:prstGeom prst="rect">
              <a:avLst/>
            </a:prstGeom>
            <a:noFill/>
          </p:spPr>
          <p:txBody>
            <a:bodyPr wrap="square">
              <a:spAutoFit/>
            </a:bodyPr>
            <a:lstStyle/>
            <a:p>
              <a:r>
                <a:rPr lang="fr-FR" sz="2000" b="1" dirty="0">
                  <a:solidFill>
                    <a:srgbClr val="FFC000"/>
                  </a:solidFill>
                  <a:latin typeface="Montserrat" panose="00000500000000000000" pitchFamily="2" charset="0"/>
                </a:rPr>
                <a:t>Connectivité</a:t>
              </a:r>
            </a:p>
          </p:txBody>
        </p:sp>
      </p:grpSp>
      <p:sp>
        <p:nvSpPr>
          <p:cNvPr id="203" name="ZoneTexte 532">
            <a:extLst>
              <a:ext uri="{FF2B5EF4-FFF2-40B4-BE49-F238E27FC236}">
                <a16:creationId xmlns:a16="http://schemas.microsoft.com/office/drawing/2014/main" id="{DB33B3DF-CCBE-904E-9B0D-B5ADADD4DA52}"/>
              </a:ext>
            </a:extLst>
          </p:cNvPr>
          <p:cNvSpPr txBox="1"/>
          <p:nvPr/>
        </p:nvSpPr>
        <p:spPr>
          <a:xfrm>
            <a:off x="8150507" y="25745067"/>
            <a:ext cx="4620796" cy="461665"/>
          </a:xfrm>
          <a:prstGeom prst="rect">
            <a:avLst/>
          </a:prstGeom>
          <a:noFill/>
        </p:spPr>
        <p:txBody>
          <a:bodyPr wrap="square">
            <a:spAutoFit/>
          </a:bodyPr>
          <a:lstStyle/>
          <a:p>
            <a:r>
              <a:rPr lang="fr-FR" sz="2400" b="1" dirty="0">
                <a:solidFill>
                  <a:srgbClr val="FF0000"/>
                </a:solidFill>
                <a:latin typeface="Montserrat" panose="00000500000000000000" pitchFamily="2" charset="0"/>
              </a:rPr>
              <a:t>Cibles</a:t>
            </a:r>
          </a:p>
        </p:txBody>
      </p:sp>
      <p:sp>
        <p:nvSpPr>
          <p:cNvPr id="204" name="TextBox 45">
            <a:extLst>
              <a:ext uri="{FF2B5EF4-FFF2-40B4-BE49-F238E27FC236}">
                <a16:creationId xmlns:a16="http://schemas.microsoft.com/office/drawing/2014/main" id="{7161C1FA-F83C-3140-B234-465BDF3F89AA}"/>
              </a:ext>
            </a:extLst>
          </p:cNvPr>
          <p:cNvSpPr txBox="1"/>
          <p:nvPr/>
        </p:nvSpPr>
        <p:spPr>
          <a:xfrm>
            <a:off x="18119886" y="11892709"/>
            <a:ext cx="4128834" cy="592726"/>
          </a:xfrm>
          <a:prstGeom prst="rect">
            <a:avLst/>
          </a:prstGeom>
          <a:noFill/>
        </p:spPr>
        <p:txBody>
          <a:bodyPr wrap="square" rtlCol="0">
            <a:spAutoFit/>
          </a:bodyPr>
          <a:lstStyle>
            <a:defPPr>
              <a:defRPr kern="1200" smtId="4294967295"/>
            </a:defPPr>
          </a:lstStyle>
          <a:p>
            <a:pPr algn="just" defTabSz="3756667" eaLnBrk="0" hangingPunct="0">
              <a:lnSpc>
                <a:spcPct val="150000"/>
              </a:lnSpc>
              <a:spcAft>
                <a:spcPts val="600"/>
              </a:spcAft>
            </a:pPr>
            <a:r>
              <a:rPr lang="fr-FR" sz="2400" dirty="0">
                <a:solidFill>
                  <a:prstClr val="black"/>
                </a:solidFill>
                <a:latin typeface="Helvetica" pitchFamily="2" charset="0"/>
                <a:ea typeface="Open Sans" panose="020B0606030504020204" pitchFamily="34" charset="0"/>
                <a:cs typeface="Times New Roman" panose="02020603050405020304" pitchFamily="18" charset="0"/>
              </a:rPr>
              <a:t> </a:t>
            </a:r>
            <a:endParaRPr lang="en-US" sz="2400" dirty="0">
              <a:solidFill>
                <a:prstClr val="black"/>
              </a:solidFill>
              <a:latin typeface="Helvetica" pitchFamily="2" charset="0"/>
              <a:ea typeface="Open Sans" panose="020B060603050402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4BCBE362-D727-154B-9203-4A82D387C0E2}"/>
              </a:ext>
            </a:extLst>
          </p:cNvPr>
          <p:cNvGrpSpPr/>
          <p:nvPr/>
        </p:nvGrpSpPr>
        <p:grpSpPr>
          <a:xfrm>
            <a:off x="11926092" y="10459959"/>
            <a:ext cx="10013915" cy="4841917"/>
            <a:chOff x="12348219" y="8887276"/>
            <a:chExt cx="11022036" cy="5596742"/>
          </a:xfrm>
        </p:grpSpPr>
        <p:grpSp>
          <p:nvGrpSpPr>
            <p:cNvPr id="205" name="Group 28">
              <a:extLst>
                <a:ext uri="{FF2B5EF4-FFF2-40B4-BE49-F238E27FC236}">
                  <a16:creationId xmlns:a16="http://schemas.microsoft.com/office/drawing/2014/main" id="{0C62ACEB-7250-0245-8969-FF0E0D1EF477}"/>
                </a:ext>
              </a:extLst>
            </p:cNvPr>
            <p:cNvGrpSpPr/>
            <p:nvPr/>
          </p:nvGrpSpPr>
          <p:grpSpPr>
            <a:xfrm>
              <a:off x="12348219" y="10221490"/>
              <a:ext cx="10816168" cy="2833331"/>
              <a:chOff x="-3" y="2733314"/>
              <a:chExt cx="12191998" cy="1391307"/>
            </a:xfrm>
          </p:grpSpPr>
          <p:sp>
            <p:nvSpPr>
              <p:cNvPr id="206" name="Shape">
                <a:extLst>
                  <a:ext uri="{FF2B5EF4-FFF2-40B4-BE49-F238E27FC236}">
                    <a16:creationId xmlns:a16="http://schemas.microsoft.com/office/drawing/2014/main" id="{A393B676-68B4-C240-9CEE-2920D2F6AD2B}"/>
                  </a:ext>
                </a:extLst>
              </p:cNvPr>
              <p:cNvSpPr/>
              <p:nvPr/>
            </p:nvSpPr>
            <p:spPr>
              <a:xfrm>
                <a:off x="6051713" y="2807264"/>
                <a:ext cx="1304414" cy="1317357"/>
              </a:xfrm>
              <a:custGeom>
                <a:avLst/>
                <a:gdLst/>
                <a:ahLst/>
                <a:cxnLst>
                  <a:cxn ang="0">
                    <a:pos x="wd2" y="hd2"/>
                  </a:cxn>
                  <a:cxn ang="5400000">
                    <a:pos x="wd2" y="hd2"/>
                  </a:cxn>
                  <a:cxn ang="10800000">
                    <a:pos x="wd2" y="hd2"/>
                  </a:cxn>
                  <a:cxn ang="16200000">
                    <a:pos x="wd2" y="hd2"/>
                  </a:cxn>
                </a:cxnLst>
                <a:rect l="0" t="0" r="r" b="b"/>
                <a:pathLst>
                  <a:path w="21358" h="21600" extrusionOk="0">
                    <a:moveTo>
                      <a:pt x="16819" y="2208"/>
                    </a:moveTo>
                    <a:cubicBezTo>
                      <a:pt x="14735" y="696"/>
                      <a:pt x="12529" y="30"/>
                      <a:pt x="10233" y="0"/>
                    </a:cubicBezTo>
                    <a:cubicBezTo>
                      <a:pt x="8844" y="0"/>
                      <a:pt x="7424" y="212"/>
                      <a:pt x="6004" y="666"/>
                    </a:cubicBezTo>
                    <a:cubicBezTo>
                      <a:pt x="4554" y="1119"/>
                      <a:pt x="3164" y="1785"/>
                      <a:pt x="1744" y="2390"/>
                    </a:cubicBezTo>
                    <a:cubicBezTo>
                      <a:pt x="1201" y="2632"/>
                      <a:pt x="687" y="2904"/>
                      <a:pt x="113" y="3176"/>
                    </a:cubicBezTo>
                    <a:cubicBezTo>
                      <a:pt x="-8" y="3237"/>
                      <a:pt x="-38" y="3388"/>
                      <a:pt x="53" y="3509"/>
                    </a:cubicBezTo>
                    <a:cubicBezTo>
                      <a:pt x="53" y="3509"/>
                      <a:pt x="53" y="3509"/>
                      <a:pt x="53" y="3509"/>
                    </a:cubicBezTo>
                    <a:cubicBezTo>
                      <a:pt x="1533" y="5022"/>
                      <a:pt x="2802" y="6686"/>
                      <a:pt x="3950" y="8440"/>
                    </a:cubicBezTo>
                    <a:cubicBezTo>
                      <a:pt x="4040" y="8561"/>
                      <a:pt x="4101" y="8622"/>
                      <a:pt x="4222" y="8622"/>
                    </a:cubicBezTo>
                    <a:cubicBezTo>
                      <a:pt x="4282" y="8622"/>
                      <a:pt x="4342" y="8622"/>
                      <a:pt x="4433" y="8592"/>
                    </a:cubicBezTo>
                    <a:cubicBezTo>
                      <a:pt x="6064" y="8017"/>
                      <a:pt x="7635" y="7200"/>
                      <a:pt x="9418" y="7049"/>
                    </a:cubicBezTo>
                    <a:cubicBezTo>
                      <a:pt x="9569" y="7049"/>
                      <a:pt x="9690" y="7018"/>
                      <a:pt x="9810" y="7018"/>
                    </a:cubicBezTo>
                    <a:cubicBezTo>
                      <a:pt x="10747" y="7018"/>
                      <a:pt x="11563" y="7260"/>
                      <a:pt x="12227" y="7987"/>
                    </a:cubicBezTo>
                    <a:cubicBezTo>
                      <a:pt x="12831" y="8622"/>
                      <a:pt x="13164" y="9408"/>
                      <a:pt x="13375" y="10255"/>
                    </a:cubicBezTo>
                    <a:cubicBezTo>
                      <a:pt x="13707" y="11556"/>
                      <a:pt x="13345" y="12706"/>
                      <a:pt x="12378" y="13613"/>
                    </a:cubicBezTo>
                    <a:cubicBezTo>
                      <a:pt x="11351" y="14581"/>
                      <a:pt x="10113" y="15187"/>
                      <a:pt x="8844" y="15731"/>
                    </a:cubicBezTo>
                    <a:cubicBezTo>
                      <a:pt x="6820" y="16608"/>
                      <a:pt x="4735" y="17395"/>
                      <a:pt x="2681" y="18242"/>
                    </a:cubicBezTo>
                    <a:cubicBezTo>
                      <a:pt x="2560" y="18302"/>
                      <a:pt x="2469" y="18363"/>
                      <a:pt x="2349" y="18424"/>
                    </a:cubicBezTo>
                    <a:cubicBezTo>
                      <a:pt x="2409" y="18514"/>
                      <a:pt x="2439" y="18545"/>
                      <a:pt x="2469" y="18575"/>
                    </a:cubicBezTo>
                    <a:cubicBezTo>
                      <a:pt x="4373" y="20390"/>
                      <a:pt x="6638" y="21479"/>
                      <a:pt x="9297" y="21600"/>
                    </a:cubicBezTo>
                    <a:cubicBezTo>
                      <a:pt x="9508" y="21600"/>
                      <a:pt x="9720" y="21600"/>
                      <a:pt x="9961" y="21600"/>
                    </a:cubicBezTo>
                    <a:cubicBezTo>
                      <a:pt x="11472" y="21570"/>
                      <a:pt x="12952" y="21237"/>
                      <a:pt x="14372" y="20723"/>
                    </a:cubicBezTo>
                    <a:cubicBezTo>
                      <a:pt x="17967" y="19361"/>
                      <a:pt x="20323" y="16881"/>
                      <a:pt x="21139" y="13099"/>
                    </a:cubicBezTo>
                    <a:cubicBezTo>
                      <a:pt x="21562" y="11193"/>
                      <a:pt x="21351" y="9318"/>
                      <a:pt x="20686" y="7472"/>
                    </a:cubicBezTo>
                    <a:cubicBezTo>
                      <a:pt x="19870" y="5324"/>
                      <a:pt x="18662" y="3539"/>
                      <a:pt x="16819" y="2208"/>
                    </a:cubicBezTo>
                    <a:close/>
                  </a:path>
                </a:pathLst>
              </a:custGeom>
              <a:solidFill>
                <a:srgbClr val="FFC000"/>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sz="3000">
                    <a:solidFill>
                      <a:srgbClr val="FFFFFF"/>
                    </a:solidFill>
                    <a:effectLst>
                      <a:outerShdw blurRad="38100" dist="12700" dir="5400000" rotWithShape="0">
                        <a:srgbClr val="000000">
                          <a:alpha val="50000"/>
                        </a:srgbClr>
                      </a:outerShdw>
                    </a:effectLst>
                  </a:defRPr>
                </a:pPr>
                <a:endParaRPr sz="2800">
                  <a:solidFill>
                    <a:srgbClr val="FF3300"/>
                  </a:solidFill>
                  <a:latin typeface="Helvetica" pitchFamily="2" charset="0"/>
                </a:endParaRPr>
              </a:p>
            </p:txBody>
          </p:sp>
          <p:sp>
            <p:nvSpPr>
              <p:cNvPr id="207" name="Shape">
                <a:extLst>
                  <a:ext uri="{FF2B5EF4-FFF2-40B4-BE49-F238E27FC236}">
                    <a16:creationId xmlns:a16="http://schemas.microsoft.com/office/drawing/2014/main" id="{E8FB82EB-3C1C-A24F-A51D-F61CA6251CEB}"/>
                  </a:ext>
                </a:extLst>
              </p:cNvPr>
              <p:cNvSpPr/>
              <p:nvPr/>
            </p:nvSpPr>
            <p:spPr>
              <a:xfrm>
                <a:off x="4778638" y="3279260"/>
                <a:ext cx="2043444" cy="832196"/>
              </a:xfrm>
              <a:custGeom>
                <a:avLst/>
                <a:gdLst/>
                <a:ahLst/>
                <a:cxnLst>
                  <a:cxn ang="0">
                    <a:pos x="wd2" y="hd2"/>
                  </a:cxn>
                  <a:cxn ang="5400000">
                    <a:pos x="wd2" y="hd2"/>
                  </a:cxn>
                  <a:cxn ang="10800000">
                    <a:pos x="wd2" y="hd2"/>
                  </a:cxn>
                  <a:cxn ang="16200000">
                    <a:pos x="wd2" y="hd2"/>
                  </a:cxn>
                </a:cxnLst>
                <a:rect l="0" t="0" r="r" b="b"/>
                <a:pathLst>
                  <a:path w="21513" h="21554" extrusionOk="0">
                    <a:moveTo>
                      <a:pt x="19269" y="11280"/>
                    </a:moveTo>
                    <a:cubicBezTo>
                      <a:pt x="19871" y="10658"/>
                      <a:pt x="20454" y="9894"/>
                      <a:pt x="20940" y="8699"/>
                    </a:cubicBezTo>
                    <a:cubicBezTo>
                      <a:pt x="21367" y="7648"/>
                      <a:pt x="21600" y="6405"/>
                      <a:pt x="21483" y="4924"/>
                    </a:cubicBezTo>
                    <a:cubicBezTo>
                      <a:pt x="21406" y="3920"/>
                      <a:pt x="21289" y="2869"/>
                      <a:pt x="21076" y="2009"/>
                    </a:cubicBezTo>
                    <a:cubicBezTo>
                      <a:pt x="20745" y="671"/>
                      <a:pt x="20260" y="-46"/>
                      <a:pt x="19619" y="2"/>
                    </a:cubicBezTo>
                    <a:cubicBezTo>
                      <a:pt x="19580" y="2"/>
                      <a:pt x="19522" y="2"/>
                      <a:pt x="19483" y="2"/>
                    </a:cubicBezTo>
                    <a:cubicBezTo>
                      <a:pt x="19153" y="97"/>
                      <a:pt x="18822" y="241"/>
                      <a:pt x="18492" y="480"/>
                    </a:cubicBezTo>
                    <a:cubicBezTo>
                      <a:pt x="17987" y="814"/>
                      <a:pt x="17482" y="1197"/>
                      <a:pt x="16996" y="1674"/>
                    </a:cubicBezTo>
                    <a:cubicBezTo>
                      <a:pt x="15870" y="2821"/>
                      <a:pt x="14763" y="4064"/>
                      <a:pt x="13655" y="5258"/>
                    </a:cubicBezTo>
                    <a:cubicBezTo>
                      <a:pt x="12878" y="6071"/>
                      <a:pt x="12082" y="6835"/>
                      <a:pt x="11286" y="7504"/>
                    </a:cubicBezTo>
                    <a:cubicBezTo>
                      <a:pt x="10625" y="8078"/>
                      <a:pt x="9965" y="8651"/>
                      <a:pt x="9285" y="8938"/>
                    </a:cubicBezTo>
                    <a:cubicBezTo>
                      <a:pt x="8197" y="9368"/>
                      <a:pt x="7109" y="9750"/>
                      <a:pt x="6002" y="9846"/>
                    </a:cubicBezTo>
                    <a:cubicBezTo>
                      <a:pt x="5050" y="9942"/>
                      <a:pt x="4118" y="9942"/>
                      <a:pt x="3166" y="9942"/>
                    </a:cubicBezTo>
                    <a:cubicBezTo>
                      <a:pt x="2214" y="9942"/>
                      <a:pt x="1263" y="9894"/>
                      <a:pt x="311" y="9942"/>
                    </a:cubicBezTo>
                    <a:cubicBezTo>
                      <a:pt x="311" y="9942"/>
                      <a:pt x="311" y="9942"/>
                      <a:pt x="291" y="9942"/>
                    </a:cubicBezTo>
                    <a:cubicBezTo>
                      <a:pt x="291" y="9942"/>
                      <a:pt x="291" y="9942"/>
                      <a:pt x="291" y="9942"/>
                    </a:cubicBezTo>
                    <a:cubicBezTo>
                      <a:pt x="253" y="9942"/>
                      <a:pt x="214" y="9942"/>
                      <a:pt x="155" y="9942"/>
                    </a:cubicBezTo>
                    <a:cubicBezTo>
                      <a:pt x="117" y="9942"/>
                      <a:pt x="58" y="9942"/>
                      <a:pt x="19" y="9942"/>
                    </a:cubicBezTo>
                    <a:lnTo>
                      <a:pt x="19" y="9942"/>
                    </a:lnTo>
                    <a:cubicBezTo>
                      <a:pt x="19" y="9942"/>
                      <a:pt x="19" y="9942"/>
                      <a:pt x="0" y="9942"/>
                    </a:cubicBezTo>
                    <a:cubicBezTo>
                      <a:pt x="0" y="10133"/>
                      <a:pt x="0" y="10228"/>
                      <a:pt x="19" y="10324"/>
                    </a:cubicBezTo>
                    <a:cubicBezTo>
                      <a:pt x="214" y="12140"/>
                      <a:pt x="563" y="13765"/>
                      <a:pt x="1068" y="15198"/>
                    </a:cubicBezTo>
                    <a:cubicBezTo>
                      <a:pt x="2020" y="17874"/>
                      <a:pt x="3224" y="19595"/>
                      <a:pt x="4584" y="20598"/>
                    </a:cubicBezTo>
                    <a:cubicBezTo>
                      <a:pt x="5381" y="21172"/>
                      <a:pt x="6177" y="21554"/>
                      <a:pt x="6993" y="21554"/>
                    </a:cubicBezTo>
                    <a:cubicBezTo>
                      <a:pt x="7265" y="21554"/>
                      <a:pt x="7537" y="21506"/>
                      <a:pt x="7809" y="21458"/>
                    </a:cubicBezTo>
                    <a:cubicBezTo>
                      <a:pt x="9246" y="21076"/>
                      <a:pt x="10606" y="19977"/>
                      <a:pt x="11927" y="18639"/>
                    </a:cubicBezTo>
                    <a:cubicBezTo>
                      <a:pt x="12859" y="17731"/>
                      <a:pt x="13791" y="16680"/>
                      <a:pt x="14724" y="15724"/>
                    </a:cubicBezTo>
                    <a:cubicBezTo>
                      <a:pt x="16278" y="14242"/>
                      <a:pt x="17773" y="12809"/>
                      <a:pt x="19269" y="11280"/>
                    </a:cubicBezTo>
                    <a:close/>
                  </a:path>
                </a:pathLst>
              </a:custGeom>
              <a:solidFill>
                <a:srgbClr val="FF9933"/>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sz="3000">
                    <a:solidFill>
                      <a:srgbClr val="FFFFFF"/>
                    </a:solidFill>
                    <a:effectLst>
                      <a:outerShdw blurRad="38100" dist="12700" dir="5400000" rotWithShape="0">
                        <a:srgbClr val="000000">
                          <a:alpha val="50000"/>
                        </a:srgbClr>
                      </a:outerShdw>
                    </a:effectLst>
                  </a:defRPr>
                </a:pPr>
                <a:endParaRPr sz="2800">
                  <a:latin typeface="Helvetica" pitchFamily="2" charset="0"/>
                </a:endParaRPr>
              </a:p>
            </p:txBody>
          </p:sp>
          <p:sp>
            <p:nvSpPr>
              <p:cNvPr id="208" name="Shape">
                <a:extLst>
                  <a:ext uri="{FF2B5EF4-FFF2-40B4-BE49-F238E27FC236}">
                    <a16:creationId xmlns:a16="http://schemas.microsoft.com/office/drawing/2014/main" id="{32496FBA-C058-9943-BD66-F41459B1C821}"/>
                  </a:ext>
                </a:extLst>
              </p:cNvPr>
              <p:cNvSpPr/>
              <p:nvPr/>
            </p:nvSpPr>
            <p:spPr>
              <a:xfrm>
                <a:off x="2704635" y="2807115"/>
                <a:ext cx="1302569" cy="1317506"/>
              </a:xfrm>
              <a:custGeom>
                <a:avLst/>
                <a:gdLst/>
                <a:ahLst/>
                <a:cxnLst>
                  <a:cxn ang="0">
                    <a:pos x="wd2" y="hd2"/>
                  </a:cxn>
                  <a:cxn ang="5400000">
                    <a:pos x="wd2" y="hd2"/>
                  </a:cxn>
                  <a:cxn ang="10800000">
                    <a:pos x="wd2" y="hd2"/>
                  </a:cxn>
                  <a:cxn ang="16200000">
                    <a:pos x="wd2" y="hd2"/>
                  </a:cxn>
                </a:cxnLst>
                <a:rect l="0" t="0" r="r" b="b"/>
                <a:pathLst>
                  <a:path w="21357" h="21042" extrusionOk="0">
                    <a:moveTo>
                      <a:pt x="16843" y="2147"/>
                    </a:moveTo>
                    <a:cubicBezTo>
                      <a:pt x="13515" y="-181"/>
                      <a:pt x="9854" y="-505"/>
                      <a:pt x="6012" y="644"/>
                    </a:cubicBezTo>
                    <a:cubicBezTo>
                      <a:pt x="4560" y="1086"/>
                      <a:pt x="3169" y="1735"/>
                      <a:pt x="1747" y="2324"/>
                    </a:cubicBezTo>
                    <a:cubicBezTo>
                      <a:pt x="1202" y="2560"/>
                      <a:pt x="688" y="2825"/>
                      <a:pt x="113" y="3090"/>
                    </a:cubicBezTo>
                    <a:cubicBezTo>
                      <a:pt x="-8" y="3149"/>
                      <a:pt x="-38" y="3296"/>
                      <a:pt x="53" y="3414"/>
                    </a:cubicBezTo>
                    <a:cubicBezTo>
                      <a:pt x="53" y="3414"/>
                      <a:pt x="53" y="3414"/>
                      <a:pt x="53" y="3414"/>
                    </a:cubicBezTo>
                    <a:cubicBezTo>
                      <a:pt x="1535" y="4888"/>
                      <a:pt x="2806" y="6508"/>
                      <a:pt x="3955" y="8218"/>
                    </a:cubicBezTo>
                    <a:cubicBezTo>
                      <a:pt x="4076" y="8394"/>
                      <a:pt x="4167" y="8424"/>
                      <a:pt x="4409" y="8365"/>
                    </a:cubicBezTo>
                    <a:cubicBezTo>
                      <a:pt x="6043" y="7805"/>
                      <a:pt x="7616" y="7009"/>
                      <a:pt x="9401" y="6862"/>
                    </a:cubicBezTo>
                    <a:cubicBezTo>
                      <a:pt x="10490" y="6774"/>
                      <a:pt x="11488" y="6980"/>
                      <a:pt x="12244" y="7775"/>
                    </a:cubicBezTo>
                    <a:cubicBezTo>
                      <a:pt x="12849" y="8394"/>
                      <a:pt x="13182" y="9160"/>
                      <a:pt x="13394" y="9986"/>
                    </a:cubicBezTo>
                    <a:cubicBezTo>
                      <a:pt x="13727" y="11253"/>
                      <a:pt x="13364" y="12372"/>
                      <a:pt x="12396" y="13257"/>
                    </a:cubicBezTo>
                    <a:cubicBezTo>
                      <a:pt x="11367" y="14199"/>
                      <a:pt x="10127" y="14789"/>
                      <a:pt x="8856" y="15319"/>
                    </a:cubicBezTo>
                    <a:cubicBezTo>
                      <a:pt x="6829" y="16174"/>
                      <a:pt x="4742" y="16940"/>
                      <a:pt x="2685" y="17765"/>
                    </a:cubicBezTo>
                    <a:cubicBezTo>
                      <a:pt x="2564" y="17824"/>
                      <a:pt x="2473" y="17883"/>
                      <a:pt x="2352" y="17942"/>
                    </a:cubicBezTo>
                    <a:cubicBezTo>
                      <a:pt x="2412" y="18030"/>
                      <a:pt x="2443" y="18060"/>
                      <a:pt x="2473" y="18089"/>
                    </a:cubicBezTo>
                    <a:cubicBezTo>
                      <a:pt x="4379" y="19857"/>
                      <a:pt x="6648" y="20918"/>
                      <a:pt x="9310" y="21036"/>
                    </a:cubicBezTo>
                    <a:cubicBezTo>
                      <a:pt x="11065" y="21095"/>
                      <a:pt x="12728" y="20771"/>
                      <a:pt x="14362" y="20182"/>
                    </a:cubicBezTo>
                    <a:cubicBezTo>
                      <a:pt x="17962" y="18855"/>
                      <a:pt x="20322" y="16439"/>
                      <a:pt x="21138" y="12756"/>
                    </a:cubicBezTo>
                    <a:cubicBezTo>
                      <a:pt x="21562" y="10899"/>
                      <a:pt x="21350" y="9072"/>
                      <a:pt x="20685" y="7275"/>
                    </a:cubicBezTo>
                    <a:cubicBezTo>
                      <a:pt x="19898" y="5182"/>
                      <a:pt x="18658" y="3444"/>
                      <a:pt x="16843" y="2147"/>
                    </a:cubicBezTo>
                    <a:close/>
                  </a:path>
                </a:pathLst>
              </a:custGeom>
              <a:solidFill>
                <a:schemeClr val="accent5">
                  <a:lumMod val="75000"/>
                </a:schemeClr>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sz="3000">
                    <a:solidFill>
                      <a:srgbClr val="FFFFFF"/>
                    </a:solidFill>
                    <a:effectLst>
                      <a:outerShdw blurRad="38100" dist="12700" dir="5400000" rotWithShape="0">
                        <a:srgbClr val="000000">
                          <a:alpha val="50000"/>
                        </a:srgbClr>
                      </a:outerShdw>
                    </a:effectLst>
                  </a:defRPr>
                </a:pPr>
                <a:endParaRPr sz="2800">
                  <a:latin typeface="Helvetica" pitchFamily="2" charset="0"/>
                </a:endParaRPr>
              </a:p>
            </p:txBody>
          </p:sp>
          <p:sp>
            <p:nvSpPr>
              <p:cNvPr id="209" name="Shape">
                <a:extLst>
                  <a:ext uri="{FF2B5EF4-FFF2-40B4-BE49-F238E27FC236}">
                    <a16:creationId xmlns:a16="http://schemas.microsoft.com/office/drawing/2014/main" id="{DFB5E992-D218-FB46-BC81-5CABD4DAD594}"/>
                  </a:ext>
                </a:extLst>
              </p:cNvPr>
              <p:cNvSpPr/>
              <p:nvPr/>
            </p:nvSpPr>
            <p:spPr>
              <a:xfrm>
                <a:off x="1439125" y="3280689"/>
                <a:ext cx="2041603" cy="830767"/>
              </a:xfrm>
              <a:custGeom>
                <a:avLst/>
                <a:gdLst/>
                <a:ahLst/>
                <a:cxnLst>
                  <a:cxn ang="0">
                    <a:pos x="wd2" y="hd2"/>
                  </a:cxn>
                  <a:cxn ang="5400000">
                    <a:pos x="wd2" y="hd2"/>
                  </a:cxn>
                  <a:cxn ang="10800000">
                    <a:pos x="wd2" y="hd2"/>
                  </a:cxn>
                  <a:cxn ang="16200000">
                    <a:pos x="wd2" y="hd2"/>
                  </a:cxn>
                </a:cxnLst>
                <a:rect l="0" t="0" r="r" b="b"/>
                <a:pathLst>
                  <a:path w="21513" h="21235" extrusionOk="0">
                    <a:moveTo>
                      <a:pt x="19267" y="11158"/>
                    </a:moveTo>
                    <a:cubicBezTo>
                      <a:pt x="19870" y="10545"/>
                      <a:pt x="20453" y="9790"/>
                      <a:pt x="20939" y="8611"/>
                    </a:cubicBezTo>
                    <a:cubicBezTo>
                      <a:pt x="21367" y="7574"/>
                      <a:pt x="21600" y="6347"/>
                      <a:pt x="21483" y="4885"/>
                    </a:cubicBezTo>
                    <a:cubicBezTo>
                      <a:pt x="21406" y="3895"/>
                      <a:pt x="21289" y="2857"/>
                      <a:pt x="21075" y="2008"/>
                    </a:cubicBezTo>
                    <a:cubicBezTo>
                      <a:pt x="20725" y="641"/>
                      <a:pt x="20181" y="-161"/>
                      <a:pt x="19481" y="28"/>
                    </a:cubicBezTo>
                    <a:cubicBezTo>
                      <a:pt x="19150" y="122"/>
                      <a:pt x="18820" y="264"/>
                      <a:pt x="18489" y="499"/>
                    </a:cubicBezTo>
                    <a:cubicBezTo>
                      <a:pt x="17984" y="829"/>
                      <a:pt x="17478" y="1207"/>
                      <a:pt x="16992" y="1678"/>
                    </a:cubicBezTo>
                    <a:cubicBezTo>
                      <a:pt x="15865" y="2810"/>
                      <a:pt x="14756" y="4036"/>
                      <a:pt x="13648" y="5215"/>
                    </a:cubicBezTo>
                    <a:cubicBezTo>
                      <a:pt x="12871" y="6017"/>
                      <a:pt x="12073" y="6772"/>
                      <a:pt x="11276" y="7432"/>
                    </a:cubicBezTo>
                    <a:cubicBezTo>
                      <a:pt x="10615" y="7998"/>
                      <a:pt x="9954" y="8564"/>
                      <a:pt x="9274" y="8847"/>
                    </a:cubicBezTo>
                    <a:cubicBezTo>
                      <a:pt x="8185" y="9271"/>
                      <a:pt x="7096" y="9649"/>
                      <a:pt x="5988" y="9743"/>
                    </a:cubicBezTo>
                    <a:cubicBezTo>
                      <a:pt x="4083" y="9884"/>
                      <a:pt x="2197" y="9790"/>
                      <a:pt x="292" y="9790"/>
                    </a:cubicBezTo>
                    <a:cubicBezTo>
                      <a:pt x="194" y="9790"/>
                      <a:pt x="117" y="9790"/>
                      <a:pt x="0" y="9790"/>
                    </a:cubicBezTo>
                    <a:cubicBezTo>
                      <a:pt x="0" y="9979"/>
                      <a:pt x="0" y="10073"/>
                      <a:pt x="19" y="10167"/>
                    </a:cubicBezTo>
                    <a:cubicBezTo>
                      <a:pt x="214" y="11960"/>
                      <a:pt x="564" y="13563"/>
                      <a:pt x="1069" y="14978"/>
                    </a:cubicBezTo>
                    <a:cubicBezTo>
                      <a:pt x="2022" y="17619"/>
                      <a:pt x="3227" y="19317"/>
                      <a:pt x="4588" y="20307"/>
                    </a:cubicBezTo>
                    <a:cubicBezTo>
                      <a:pt x="5638" y="21109"/>
                      <a:pt x="6707" y="21439"/>
                      <a:pt x="7816" y="21109"/>
                    </a:cubicBezTo>
                    <a:cubicBezTo>
                      <a:pt x="9254" y="20732"/>
                      <a:pt x="10615" y="19647"/>
                      <a:pt x="11937" y="18326"/>
                    </a:cubicBezTo>
                    <a:cubicBezTo>
                      <a:pt x="12871" y="17430"/>
                      <a:pt x="13804" y="16393"/>
                      <a:pt x="14737" y="15450"/>
                    </a:cubicBezTo>
                    <a:cubicBezTo>
                      <a:pt x="16253" y="14082"/>
                      <a:pt x="17770" y="12667"/>
                      <a:pt x="19267" y="11158"/>
                    </a:cubicBezTo>
                    <a:close/>
                  </a:path>
                </a:pathLst>
              </a:custGeom>
              <a:solidFill>
                <a:schemeClr val="accent5"/>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sz="3000">
                    <a:solidFill>
                      <a:srgbClr val="FFFFFF"/>
                    </a:solidFill>
                    <a:effectLst>
                      <a:outerShdw blurRad="38100" dist="12700" dir="5400000" rotWithShape="0">
                        <a:srgbClr val="000000">
                          <a:alpha val="50000"/>
                        </a:srgbClr>
                      </a:outerShdw>
                    </a:effectLst>
                  </a:defRPr>
                </a:pPr>
                <a:endParaRPr sz="2800">
                  <a:latin typeface="Helvetica" pitchFamily="2" charset="0"/>
                </a:endParaRPr>
              </a:p>
            </p:txBody>
          </p:sp>
          <p:sp>
            <p:nvSpPr>
              <p:cNvPr id="210" name="Shape">
                <a:extLst>
                  <a:ext uri="{FF2B5EF4-FFF2-40B4-BE49-F238E27FC236}">
                    <a16:creationId xmlns:a16="http://schemas.microsoft.com/office/drawing/2014/main" id="{7FA9300A-9264-D24B-96D9-15ECF6390285}"/>
                  </a:ext>
                </a:extLst>
              </p:cNvPr>
              <p:cNvSpPr/>
              <p:nvPr/>
            </p:nvSpPr>
            <p:spPr>
              <a:xfrm>
                <a:off x="-3" y="3213023"/>
                <a:ext cx="2485577" cy="409599"/>
              </a:xfrm>
              <a:custGeom>
                <a:avLst/>
                <a:gdLst/>
                <a:ahLst/>
                <a:cxnLst>
                  <a:cxn ang="0">
                    <a:pos x="wd2" y="hd2"/>
                  </a:cxn>
                  <a:cxn ang="5400000">
                    <a:pos x="wd2" y="hd2"/>
                  </a:cxn>
                  <a:cxn ang="10800000">
                    <a:pos x="wd2" y="hd2"/>
                  </a:cxn>
                  <a:cxn ang="16200000">
                    <a:pos x="wd2" y="hd2"/>
                  </a:cxn>
                </a:cxnLst>
                <a:rect l="0" t="0" r="r" b="b"/>
                <a:pathLst>
                  <a:path w="21555" h="21504" extrusionOk="0">
                    <a:moveTo>
                      <a:pt x="19456" y="20050"/>
                    </a:moveTo>
                    <a:cubicBezTo>
                      <a:pt x="20112" y="19372"/>
                      <a:pt x="20752" y="18210"/>
                      <a:pt x="21392" y="17241"/>
                    </a:cubicBezTo>
                    <a:cubicBezTo>
                      <a:pt x="21584" y="16951"/>
                      <a:pt x="21600" y="16660"/>
                      <a:pt x="21472" y="15788"/>
                    </a:cubicBezTo>
                    <a:cubicBezTo>
                      <a:pt x="21232" y="14045"/>
                      <a:pt x="20992" y="12301"/>
                      <a:pt x="20752" y="10558"/>
                    </a:cubicBezTo>
                    <a:cubicBezTo>
                      <a:pt x="20336" y="7361"/>
                      <a:pt x="19872" y="4553"/>
                      <a:pt x="19264" y="2809"/>
                    </a:cubicBezTo>
                    <a:cubicBezTo>
                      <a:pt x="19056" y="2131"/>
                      <a:pt x="18832" y="1356"/>
                      <a:pt x="18608" y="1162"/>
                    </a:cubicBezTo>
                    <a:cubicBezTo>
                      <a:pt x="18096" y="581"/>
                      <a:pt x="17568" y="97"/>
                      <a:pt x="17056" y="0"/>
                    </a:cubicBezTo>
                    <a:lnTo>
                      <a:pt x="0" y="0"/>
                    </a:lnTo>
                    <a:lnTo>
                      <a:pt x="0" y="21504"/>
                    </a:lnTo>
                    <a:lnTo>
                      <a:pt x="15728" y="21407"/>
                    </a:lnTo>
                    <a:cubicBezTo>
                      <a:pt x="16976" y="21600"/>
                      <a:pt x="18224" y="21406"/>
                      <a:pt x="19456" y="20050"/>
                    </a:cubicBezTo>
                    <a:close/>
                  </a:path>
                </a:pathLst>
              </a:custGeom>
              <a:solidFill>
                <a:schemeClr val="tx2"/>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sz="3000">
                    <a:solidFill>
                      <a:srgbClr val="FFFFFF"/>
                    </a:solidFill>
                    <a:effectLst>
                      <a:outerShdw blurRad="38100" dist="12700" dir="5400000" rotWithShape="0">
                        <a:srgbClr val="000000">
                          <a:alpha val="50000"/>
                        </a:srgbClr>
                      </a:outerShdw>
                    </a:effectLst>
                  </a:defRPr>
                </a:pPr>
                <a:endParaRPr sz="2800">
                  <a:latin typeface="Helvetica" pitchFamily="2" charset="0"/>
                </a:endParaRPr>
              </a:p>
            </p:txBody>
          </p:sp>
          <p:sp>
            <p:nvSpPr>
              <p:cNvPr id="211" name="Shape">
                <a:extLst>
                  <a:ext uri="{FF2B5EF4-FFF2-40B4-BE49-F238E27FC236}">
                    <a16:creationId xmlns:a16="http://schemas.microsoft.com/office/drawing/2014/main" id="{F48F337D-BEAD-6C41-8ED2-DA7CDDF9D571}"/>
                  </a:ext>
                </a:extLst>
              </p:cNvPr>
              <p:cNvSpPr/>
              <p:nvPr/>
            </p:nvSpPr>
            <p:spPr>
              <a:xfrm>
                <a:off x="1457575" y="2733314"/>
                <a:ext cx="1447534" cy="769497"/>
              </a:xfrm>
              <a:custGeom>
                <a:avLst/>
                <a:gdLst/>
                <a:ahLst/>
                <a:cxnLst>
                  <a:cxn ang="0">
                    <a:pos x="wd2" y="hd2"/>
                  </a:cxn>
                  <a:cxn ang="5400000">
                    <a:pos x="wd2" y="hd2"/>
                  </a:cxn>
                  <a:cxn ang="10800000">
                    <a:pos x="wd2" y="hd2"/>
                  </a:cxn>
                  <a:cxn ang="16200000">
                    <a:pos x="wd2" y="hd2"/>
                  </a:cxn>
                </a:cxnLst>
                <a:rect l="0" t="0" r="r" b="b"/>
                <a:pathLst>
                  <a:path w="21370" h="20950" extrusionOk="0">
                    <a:moveTo>
                      <a:pt x="322" y="11562"/>
                    </a:moveTo>
                    <a:lnTo>
                      <a:pt x="322" y="11562"/>
                    </a:lnTo>
                    <a:cubicBezTo>
                      <a:pt x="2964" y="11562"/>
                      <a:pt x="5606" y="11562"/>
                      <a:pt x="8248" y="11612"/>
                    </a:cubicBezTo>
                    <a:cubicBezTo>
                      <a:pt x="10209" y="11662"/>
                      <a:pt x="11952" y="13069"/>
                      <a:pt x="13396" y="15480"/>
                    </a:cubicBezTo>
                    <a:cubicBezTo>
                      <a:pt x="14240" y="16887"/>
                      <a:pt x="14949" y="18544"/>
                      <a:pt x="15602" y="20252"/>
                    </a:cubicBezTo>
                    <a:cubicBezTo>
                      <a:pt x="15929" y="21056"/>
                      <a:pt x="15929" y="21106"/>
                      <a:pt x="16447" y="20704"/>
                    </a:cubicBezTo>
                    <a:cubicBezTo>
                      <a:pt x="17427" y="20001"/>
                      <a:pt x="18381" y="19247"/>
                      <a:pt x="19361" y="18494"/>
                    </a:cubicBezTo>
                    <a:cubicBezTo>
                      <a:pt x="19797" y="18142"/>
                      <a:pt x="20233" y="17690"/>
                      <a:pt x="20696" y="17439"/>
                    </a:cubicBezTo>
                    <a:cubicBezTo>
                      <a:pt x="21404" y="16987"/>
                      <a:pt x="21513" y="16786"/>
                      <a:pt x="21213" y="16083"/>
                    </a:cubicBezTo>
                    <a:cubicBezTo>
                      <a:pt x="21050" y="15681"/>
                      <a:pt x="20914" y="15279"/>
                      <a:pt x="20750" y="14927"/>
                    </a:cubicBezTo>
                    <a:cubicBezTo>
                      <a:pt x="19879" y="12516"/>
                      <a:pt x="18871" y="10356"/>
                      <a:pt x="17781" y="8297"/>
                    </a:cubicBezTo>
                    <a:cubicBezTo>
                      <a:pt x="16310" y="5484"/>
                      <a:pt x="14676" y="3022"/>
                      <a:pt x="12715" y="1515"/>
                    </a:cubicBezTo>
                    <a:cubicBezTo>
                      <a:pt x="10863" y="59"/>
                      <a:pt x="8956" y="-494"/>
                      <a:pt x="7022" y="511"/>
                    </a:cubicBezTo>
                    <a:cubicBezTo>
                      <a:pt x="3944" y="2068"/>
                      <a:pt x="1656" y="5584"/>
                      <a:pt x="76" y="10658"/>
                    </a:cubicBezTo>
                    <a:cubicBezTo>
                      <a:pt x="76" y="10708"/>
                      <a:pt x="49" y="10708"/>
                      <a:pt x="49" y="10758"/>
                    </a:cubicBezTo>
                    <a:cubicBezTo>
                      <a:pt x="-87" y="11059"/>
                      <a:pt x="76" y="11562"/>
                      <a:pt x="322" y="11562"/>
                    </a:cubicBezTo>
                    <a:close/>
                  </a:path>
                </a:pathLst>
              </a:custGeom>
              <a:solidFill>
                <a:schemeClr val="accent5">
                  <a:lumMod val="60000"/>
                  <a:lumOff val="40000"/>
                </a:schemeClr>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sz="3000">
                    <a:solidFill>
                      <a:srgbClr val="FFFFFF"/>
                    </a:solidFill>
                    <a:effectLst>
                      <a:outerShdw blurRad="38100" dist="12700" dir="5400000" rotWithShape="0">
                        <a:srgbClr val="000000">
                          <a:alpha val="50000"/>
                        </a:srgbClr>
                      </a:outerShdw>
                    </a:effectLst>
                  </a:defRPr>
                </a:pPr>
                <a:endParaRPr sz="2800">
                  <a:latin typeface="Helvetica" pitchFamily="2" charset="0"/>
                </a:endParaRPr>
              </a:p>
            </p:txBody>
          </p:sp>
          <p:sp>
            <p:nvSpPr>
              <p:cNvPr id="212" name="Shape">
                <a:extLst>
                  <a:ext uri="{FF2B5EF4-FFF2-40B4-BE49-F238E27FC236}">
                    <a16:creationId xmlns:a16="http://schemas.microsoft.com/office/drawing/2014/main" id="{5C75F63B-517F-3846-B56A-24F88AB4FF1D}"/>
                  </a:ext>
                </a:extLst>
              </p:cNvPr>
              <p:cNvSpPr/>
              <p:nvPr/>
            </p:nvSpPr>
            <p:spPr>
              <a:xfrm>
                <a:off x="3966823" y="3194573"/>
                <a:ext cx="1869335" cy="411444"/>
              </a:xfrm>
              <a:custGeom>
                <a:avLst/>
                <a:gdLst/>
                <a:ahLst/>
                <a:cxnLst>
                  <a:cxn ang="0">
                    <a:pos x="wd2" y="hd2"/>
                  </a:cxn>
                  <a:cxn ang="5400000">
                    <a:pos x="wd2" y="hd2"/>
                  </a:cxn>
                  <a:cxn ang="10800000">
                    <a:pos x="wd2" y="hd2"/>
                  </a:cxn>
                  <a:cxn ang="16200000">
                    <a:pos x="wd2" y="hd2"/>
                  </a:cxn>
                </a:cxnLst>
                <a:rect l="0" t="0" r="r" b="b"/>
                <a:pathLst>
                  <a:path w="21540" h="21600" extrusionOk="0">
                    <a:moveTo>
                      <a:pt x="13798" y="21309"/>
                    </a:moveTo>
                    <a:cubicBezTo>
                      <a:pt x="15456" y="21600"/>
                      <a:pt x="17114" y="21503"/>
                      <a:pt x="18751" y="20147"/>
                    </a:cubicBezTo>
                    <a:cubicBezTo>
                      <a:pt x="19623" y="19469"/>
                      <a:pt x="20473" y="18307"/>
                      <a:pt x="21324" y="17338"/>
                    </a:cubicBezTo>
                    <a:cubicBezTo>
                      <a:pt x="21579" y="17047"/>
                      <a:pt x="21600" y="16757"/>
                      <a:pt x="21430" y="15885"/>
                    </a:cubicBezTo>
                    <a:cubicBezTo>
                      <a:pt x="21111" y="14142"/>
                      <a:pt x="20792" y="12398"/>
                      <a:pt x="20473" y="10655"/>
                    </a:cubicBezTo>
                    <a:cubicBezTo>
                      <a:pt x="19920" y="7458"/>
                      <a:pt x="19304" y="4649"/>
                      <a:pt x="18496" y="2906"/>
                    </a:cubicBezTo>
                    <a:cubicBezTo>
                      <a:pt x="18220" y="2228"/>
                      <a:pt x="17922" y="1453"/>
                      <a:pt x="17624" y="1259"/>
                    </a:cubicBezTo>
                    <a:cubicBezTo>
                      <a:pt x="16944" y="678"/>
                      <a:pt x="16243" y="194"/>
                      <a:pt x="15562" y="97"/>
                    </a:cubicBezTo>
                    <a:lnTo>
                      <a:pt x="8121" y="97"/>
                    </a:lnTo>
                    <a:lnTo>
                      <a:pt x="8121" y="0"/>
                    </a:lnTo>
                    <a:lnTo>
                      <a:pt x="872" y="0"/>
                    </a:lnTo>
                    <a:cubicBezTo>
                      <a:pt x="595" y="0"/>
                      <a:pt x="319" y="0"/>
                      <a:pt x="0" y="0"/>
                    </a:cubicBezTo>
                    <a:cubicBezTo>
                      <a:pt x="43" y="581"/>
                      <a:pt x="64" y="775"/>
                      <a:pt x="85" y="1066"/>
                    </a:cubicBezTo>
                    <a:cubicBezTo>
                      <a:pt x="276" y="4068"/>
                      <a:pt x="531" y="7071"/>
                      <a:pt x="617" y="10170"/>
                    </a:cubicBezTo>
                    <a:cubicBezTo>
                      <a:pt x="702" y="13367"/>
                      <a:pt x="638" y="16757"/>
                      <a:pt x="617" y="20050"/>
                    </a:cubicBezTo>
                    <a:cubicBezTo>
                      <a:pt x="617" y="21116"/>
                      <a:pt x="638" y="21503"/>
                      <a:pt x="893" y="21503"/>
                    </a:cubicBezTo>
                    <a:lnTo>
                      <a:pt x="8100" y="21503"/>
                    </a:lnTo>
                    <a:lnTo>
                      <a:pt x="8100" y="21600"/>
                    </a:lnTo>
                    <a:lnTo>
                      <a:pt x="13798" y="21309"/>
                    </a:lnTo>
                    <a:close/>
                  </a:path>
                </a:pathLst>
              </a:custGeom>
              <a:solidFill>
                <a:schemeClr val="tx2"/>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sz="3000">
                    <a:solidFill>
                      <a:srgbClr val="FFFFFF"/>
                    </a:solidFill>
                    <a:effectLst>
                      <a:outerShdw blurRad="38100" dist="12700" dir="5400000" rotWithShape="0">
                        <a:srgbClr val="000000">
                          <a:alpha val="50000"/>
                        </a:srgbClr>
                      </a:outerShdw>
                    </a:effectLst>
                  </a:defRPr>
                </a:pPr>
                <a:endParaRPr sz="2800">
                  <a:latin typeface="Helvetica" pitchFamily="2" charset="0"/>
                </a:endParaRPr>
              </a:p>
            </p:txBody>
          </p:sp>
          <p:sp>
            <p:nvSpPr>
              <p:cNvPr id="213" name="Shape">
                <a:extLst>
                  <a:ext uri="{FF2B5EF4-FFF2-40B4-BE49-F238E27FC236}">
                    <a16:creationId xmlns:a16="http://schemas.microsoft.com/office/drawing/2014/main" id="{5AA17916-A91C-F74E-A0B5-0C48626FA540}"/>
                  </a:ext>
                </a:extLst>
              </p:cNvPr>
              <p:cNvSpPr/>
              <p:nvPr/>
            </p:nvSpPr>
            <p:spPr>
              <a:xfrm>
                <a:off x="9402115" y="2807115"/>
                <a:ext cx="1302569" cy="1317506"/>
              </a:xfrm>
              <a:custGeom>
                <a:avLst/>
                <a:gdLst/>
                <a:ahLst/>
                <a:cxnLst>
                  <a:cxn ang="0">
                    <a:pos x="wd2" y="hd2"/>
                  </a:cxn>
                  <a:cxn ang="5400000">
                    <a:pos x="wd2" y="hd2"/>
                  </a:cxn>
                  <a:cxn ang="10800000">
                    <a:pos x="wd2" y="hd2"/>
                  </a:cxn>
                  <a:cxn ang="16200000">
                    <a:pos x="wd2" y="hd2"/>
                  </a:cxn>
                </a:cxnLst>
                <a:rect l="0" t="0" r="r" b="b"/>
                <a:pathLst>
                  <a:path w="21357" h="21042" extrusionOk="0">
                    <a:moveTo>
                      <a:pt x="16843" y="2147"/>
                    </a:moveTo>
                    <a:cubicBezTo>
                      <a:pt x="13515" y="-181"/>
                      <a:pt x="9854" y="-505"/>
                      <a:pt x="6012" y="644"/>
                    </a:cubicBezTo>
                    <a:cubicBezTo>
                      <a:pt x="4560" y="1086"/>
                      <a:pt x="3169" y="1735"/>
                      <a:pt x="1747" y="2324"/>
                    </a:cubicBezTo>
                    <a:cubicBezTo>
                      <a:pt x="1202" y="2560"/>
                      <a:pt x="688" y="2825"/>
                      <a:pt x="113" y="3090"/>
                    </a:cubicBezTo>
                    <a:cubicBezTo>
                      <a:pt x="-8" y="3149"/>
                      <a:pt x="-38" y="3296"/>
                      <a:pt x="53" y="3414"/>
                    </a:cubicBezTo>
                    <a:cubicBezTo>
                      <a:pt x="53" y="3414"/>
                      <a:pt x="53" y="3414"/>
                      <a:pt x="53" y="3414"/>
                    </a:cubicBezTo>
                    <a:cubicBezTo>
                      <a:pt x="1535" y="4888"/>
                      <a:pt x="2806" y="6508"/>
                      <a:pt x="3955" y="8218"/>
                    </a:cubicBezTo>
                    <a:cubicBezTo>
                      <a:pt x="4076" y="8394"/>
                      <a:pt x="4167" y="8424"/>
                      <a:pt x="4409" y="8365"/>
                    </a:cubicBezTo>
                    <a:cubicBezTo>
                      <a:pt x="6043" y="7805"/>
                      <a:pt x="7616" y="7009"/>
                      <a:pt x="9401" y="6862"/>
                    </a:cubicBezTo>
                    <a:cubicBezTo>
                      <a:pt x="10490" y="6774"/>
                      <a:pt x="11488" y="6980"/>
                      <a:pt x="12244" y="7775"/>
                    </a:cubicBezTo>
                    <a:cubicBezTo>
                      <a:pt x="12849" y="8394"/>
                      <a:pt x="13182" y="9160"/>
                      <a:pt x="13394" y="9986"/>
                    </a:cubicBezTo>
                    <a:cubicBezTo>
                      <a:pt x="13727" y="11253"/>
                      <a:pt x="13364" y="12372"/>
                      <a:pt x="12396" y="13257"/>
                    </a:cubicBezTo>
                    <a:cubicBezTo>
                      <a:pt x="11367" y="14199"/>
                      <a:pt x="10127" y="14789"/>
                      <a:pt x="8856" y="15319"/>
                    </a:cubicBezTo>
                    <a:cubicBezTo>
                      <a:pt x="6829" y="16174"/>
                      <a:pt x="4742" y="16940"/>
                      <a:pt x="2685" y="17765"/>
                    </a:cubicBezTo>
                    <a:cubicBezTo>
                      <a:pt x="2564" y="17824"/>
                      <a:pt x="2473" y="17883"/>
                      <a:pt x="2352" y="17942"/>
                    </a:cubicBezTo>
                    <a:cubicBezTo>
                      <a:pt x="2412" y="18030"/>
                      <a:pt x="2443" y="18060"/>
                      <a:pt x="2473" y="18089"/>
                    </a:cubicBezTo>
                    <a:cubicBezTo>
                      <a:pt x="4379" y="19857"/>
                      <a:pt x="6648" y="20918"/>
                      <a:pt x="9310" y="21036"/>
                    </a:cubicBezTo>
                    <a:cubicBezTo>
                      <a:pt x="11065" y="21095"/>
                      <a:pt x="12728" y="20771"/>
                      <a:pt x="14362" y="20182"/>
                    </a:cubicBezTo>
                    <a:cubicBezTo>
                      <a:pt x="17962" y="18855"/>
                      <a:pt x="20322" y="16439"/>
                      <a:pt x="21138" y="12756"/>
                    </a:cubicBezTo>
                    <a:cubicBezTo>
                      <a:pt x="21562" y="10899"/>
                      <a:pt x="21350" y="9072"/>
                      <a:pt x="20685" y="7275"/>
                    </a:cubicBezTo>
                    <a:cubicBezTo>
                      <a:pt x="19868" y="5182"/>
                      <a:pt x="18658" y="3444"/>
                      <a:pt x="16843" y="2147"/>
                    </a:cubicBezTo>
                    <a:close/>
                  </a:path>
                </a:pathLst>
              </a:custGeom>
              <a:solidFill>
                <a:schemeClr val="accent2">
                  <a:lumMod val="75000"/>
                </a:schemeClr>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sz="3000">
                    <a:solidFill>
                      <a:srgbClr val="FFFFFF"/>
                    </a:solidFill>
                    <a:effectLst>
                      <a:outerShdw blurRad="38100" dist="12700" dir="5400000" rotWithShape="0">
                        <a:srgbClr val="000000">
                          <a:alpha val="50000"/>
                        </a:srgbClr>
                      </a:outerShdw>
                    </a:effectLst>
                  </a:defRPr>
                </a:pPr>
                <a:endParaRPr sz="2800">
                  <a:latin typeface="Helvetica" pitchFamily="2" charset="0"/>
                </a:endParaRPr>
              </a:p>
            </p:txBody>
          </p:sp>
          <p:sp>
            <p:nvSpPr>
              <p:cNvPr id="214" name="Shape">
                <a:extLst>
                  <a:ext uri="{FF2B5EF4-FFF2-40B4-BE49-F238E27FC236}">
                    <a16:creationId xmlns:a16="http://schemas.microsoft.com/office/drawing/2014/main" id="{044585D3-7D08-B349-AAA9-11C02B961495}"/>
                  </a:ext>
                </a:extLst>
              </p:cNvPr>
              <p:cNvSpPr/>
              <p:nvPr/>
            </p:nvSpPr>
            <p:spPr>
              <a:xfrm>
                <a:off x="8136605" y="3280689"/>
                <a:ext cx="2041603" cy="830767"/>
              </a:xfrm>
              <a:custGeom>
                <a:avLst/>
                <a:gdLst/>
                <a:ahLst/>
                <a:cxnLst>
                  <a:cxn ang="0">
                    <a:pos x="wd2" y="hd2"/>
                  </a:cxn>
                  <a:cxn ang="5400000">
                    <a:pos x="wd2" y="hd2"/>
                  </a:cxn>
                  <a:cxn ang="10800000">
                    <a:pos x="wd2" y="hd2"/>
                  </a:cxn>
                  <a:cxn ang="16200000">
                    <a:pos x="wd2" y="hd2"/>
                  </a:cxn>
                </a:cxnLst>
                <a:rect l="0" t="0" r="r" b="b"/>
                <a:pathLst>
                  <a:path w="21513" h="21235" extrusionOk="0">
                    <a:moveTo>
                      <a:pt x="19267" y="11158"/>
                    </a:moveTo>
                    <a:cubicBezTo>
                      <a:pt x="19870" y="10545"/>
                      <a:pt x="20453" y="9790"/>
                      <a:pt x="20939" y="8611"/>
                    </a:cubicBezTo>
                    <a:cubicBezTo>
                      <a:pt x="21367" y="7574"/>
                      <a:pt x="21600" y="6347"/>
                      <a:pt x="21483" y="4885"/>
                    </a:cubicBezTo>
                    <a:cubicBezTo>
                      <a:pt x="21406" y="3895"/>
                      <a:pt x="21289" y="2857"/>
                      <a:pt x="21075" y="2008"/>
                    </a:cubicBezTo>
                    <a:cubicBezTo>
                      <a:pt x="20725" y="641"/>
                      <a:pt x="20181" y="-161"/>
                      <a:pt x="19481" y="28"/>
                    </a:cubicBezTo>
                    <a:cubicBezTo>
                      <a:pt x="19150" y="122"/>
                      <a:pt x="18820" y="264"/>
                      <a:pt x="18489" y="499"/>
                    </a:cubicBezTo>
                    <a:cubicBezTo>
                      <a:pt x="17984" y="829"/>
                      <a:pt x="17478" y="1207"/>
                      <a:pt x="16992" y="1678"/>
                    </a:cubicBezTo>
                    <a:cubicBezTo>
                      <a:pt x="15865" y="2810"/>
                      <a:pt x="14756" y="4036"/>
                      <a:pt x="13648" y="5215"/>
                    </a:cubicBezTo>
                    <a:cubicBezTo>
                      <a:pt x="12871" y="6017"/>
                      <a:pt x="12073" y="6772"/>
                      <a:pt x="11276" y="7432"/>
                    </a:cubicBezTo>
                    <a:cubicBezTo>
                      <a:pt x="10615" y="7998"/>
                      <a:pt x="9954" y="8564"/>
                      <a:pt x="9274" y="8847"/>
                    </a:cubicBezTo>
                    <a:cubicBezTo>
                      <a:pt x="8185" y="9271"/>
                      <a:pt x="7096" y="9649"/>
                      <a:pt x="5988" y="9743"/>
                    </a:cubicBezTo>
                    <a:cubicBezTo>
                      <a:pt x="4083" y="9884"/>
                      <a:pt x="2197" y="9790"/>
                      <a:pt x="292" y="9790"/>
                    </a:cubicBezTo>
                    <a:cubicBezTo>
                      <a:pt x="194" y="9790"/>
                      <a:pt x="117" y="9790"/>
                      <a:pt x="0" y="9790"/>
                    </a:cubicBezTo>
                    <a:cubicBezTo>
                      <a:pt x="0" y="9979"/>
                      <a:pt x="0" y="10073"/>
                      <a:pt x="19" y="10167"/>
                    </a:cubicBezTo>
                    <a:cubicBezTo>
                      <a:pt x="214" y="11960"/>
                      <a:pt x="564" y="13563"/>
                      <a:pt x="1069" y="14978"/>
                    </a:cubicBezTo>
                    <a:cubicBezTo>
                      <a:pt x="2022" y="17619"/>
                      <a:pt x="3227" y="19317"/>
                      <a:pt x="4588" y="20307"/>
                    </a:cubicBezTo>
                    <a:cubicBezTo>
                      <a:pt x="5638" y="21109"/>
                      <a:pt x="6707" y="21439"/>
                      <a:pt x="7816" y="21109"/>
                    </a:cubicBezTo>
                    <a:cubicBezTo>
                      <a:pt x="9254" y="20732"/>
                      <a:pt x="10615" y="19647"/>
                      <a:pt x="11937" y="18326"/>
                    </a:cubicBezTo>
                    <a:cubicBezTo>
                      <a:pt x="12871" y="17430"/>
                      <a:pt x="13804" y="16393"/>
                      <a:pt x="14737" y="15450"/>
                    </a:cubicBezTo>
                    <a:cubicBezTo>
                      <a:pt x="16253" y="14082"/>
                      <a:pt x="17770" y="12667"/>
                      <a:pt x="19267" y="11158"/>
                    </a:cubicBezTo>
                    <a:close/>
                  </a:path>
                </a:pathLst>
              </a:custGeom>
              <a:solidFill>
                <a:schemeClr val="accent2"/>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sz="3000">
                    <a:solidFill>
                      <a:srgbClr val="FFFFFF"/>
                    </a:solidFill>
                    <a:effectLst>
                      <a:outerShdw blurRad="38100" dist="12700" dir="5400000" rotWithShape="0">
                        <a:srgbClr val="000000">
                          <a:alpha val="50000"/>
                        </a:srgbClr>
                      </a:outerShdw>
                    </a:effectLst>
                  </a:defRPr>
                </a:pPr>
                <a:endParaRPr sz="2800">
                  <a:latin typeface="Helvetica" pitchFamily="2" charset="0"/>
                </a:endParaRPr>
              </a:p>
            </p:txBody>
          </p:sp>
          <p:sp>
            <p:nvSpPr>
              <p:cNvPr id="215" name="Shape">
                <a:extLst>
                  <a:ext uri="{FF2B5EF4-FFF2-40B4-BE49-F238E27FC236}">
                    <a16:creationId xmlns:a16="http://schemas.microsoft.com/office/drawing/2014/main" id="{9710FD72-977D-B943-B95E-F73DC7BA3212}"/>
                  </a:ext>
                </a:extLst>
              </p:cNvPr>
              <p:cNvSpPr/>
              <p:nvPr/>
            </p:nvSpPr>
            <p:spPr>
              <a:xfrm>
                <a:off x="8155054" y="2733314"/>
                <a:ext cx="1446762" cy="769497"/>
              </a:xfrm>
              <a:custGeom>
                <a:avLst/>
                <a:gdLst/>
                <a:ahLst/>
                <a:cxnLst>
                  <a:cxn ang="0">
                    <a:pos x="wd2" y="hd2"/>
                  </a:cxn>
                  <a:cxn ang="5400000">
                    <a:pos x="wd2" y="hd2"/>
                  </a:cxn>
                  <a:cxn ang="10800000">
                    <a:pos x="wd2" y="hd2"/>
                  </a:cxn>
                  <a:cxn ang="16200000">
                    <a:pos x="wd2" y="hd2"/>
                  </a:cxn>
                </a:cxnLst>
                <a:rect l="0" t="0" r="r" b="b"/>
                <a:pathLst>
                  <a:path w="21386" h="20950" extrusionOk="0">
                    <a:moveTo>
                      <a:pt x="311" y="11562"/>
                    </a:moveTo>
                    <a:lnTo>
                      <a:pt x="311" y="11562"/>
                    </a:lnTo>
                    <a:cubicBezTo>
                      <a:pt x="2956" y="11562"/>
                      <a:pt x="5602" y="11562"/>
                      <a:pt x="8247" y="11612"/>
                    </a:cubicBezTo>
                    <a:cubicBezTo>
                      <a:pt x="10211" y="11662"/>
                      <a:pt x="11956" y="13069"/>
                      <a:pt x="13402" y="15480"/>
                    </a:cubicBezTo>
                    <a:cubicBezTo>
                      <a:pt x="14247" y="16887"/>
                      <a:pt x="14956" y="18544"/>
                      <a:pt x="15611" y="20252"/>
                    </a:cubicBezTo>
                    <a:cubicBezTo>
                      <a:pt x="15938" y="21056"/>
                      <a:pt x="15938" y="21106"/>
                      <a:pt x="16456" y="20704"/>
                    </a:cubicBezTo>
                    <a:cubicBezTo>
                      <a:pt x="17438" y="20001"/>
                      <a:pt x="18393" y="19247"/>
                      <a:pt x="19374" y="18494"/>
                    </a:cubicBezTo>
                    <a:cubicBezTo>
                      <a:pt x="19811" y="18142"/>
                      <a:pt x="20247" y="17690"/>
                      <a:pt x="20711" y="17439"/>
                    </a:cubicBezTo>
                    <a:cubicBezTo>
                      <a:pt x="21420" y="16987"/>
                      <a:pt x="21529" y="16786"/>
                      <a:pt x="21229" y="16083"/>
                    </a:cubicBezTo>
                    <a:cubicBezTo>
                      <a:pt x="21065" y="15681"/>
                      <a:pt x="20929" y="15279"/>
                      <a:pt x="20765" y="14927"/>
                    </a:cubicBezTo>
                    <a:cubicBezTo>
                      <a:pt x="19893" y="12516"/>
                      <a:pt x="18884" y="10356"/>
                      <a:pt x="17793" y="8297"/>
                    </a:cubicBezTo>
                    <a:cubicBezTo>
                      <a:pt x="16320" y="5484"/>
                      <a:pt x="14684" y="3022"/>
                      <a:pt x="12720" y="1515"/>
                    </a:cubicBezTo>
                    <a:cubicBezTo>
                      <a:pt x="10865" y="59"/>
                      <a:pt x="8956" y="-494"/>
                      <a:pt x="7020" y="511"/>
                    </a:cubicBezTo>
                    <a:cubicBezTo>
                      <a:pt x="3938" y="2068"/>
                      <a:pt x="1647" y="5584"/>
                      <a:pt x="65" y="10658"/>
                    </a:cubicBezTo>
                    <a:cubicBezTo>
                      <a:pt x="65" y="10708"/>
                      <a:pt x="38" y="10708"/>
                      <a:pt x="38" y="10758"/>
                    </a:cubicBezTo>
                    <a:cubicBezTo>
                      <a:pt x="-71" y="11059"/>
                      <a:pt x="65" y="11562"/>
                      <a:pt x="311" y="11562"/>
                    </a:cubicBezTo>
                    <a:close/>
                  </a:path>
                </a:pathLst>
              </a:custGeom>
              <a:solidFill>
                <a:schemeClr val="accent2">
                  <a:lumMod val="40000"/>
                  <a:lumOff val="60000"/>
                </a:schemeClr>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sz="3000">
                    <a:solidFill>
                      <a:srgbClr val="FFFFFF"/>
                    </a:solidFill>
                    <a:effectLst>
                      <a:outerShdw blurRad="38100" dist="12700" dir="5400000" rotWithShape="0">
                        <a:srgbClr val="000000">
                          <a:alpha val="50000"/>
                        </a:srgbClr>
                      </a:outerShdw>
                    </a:effectLst>
                  </a:defRPr>
                </a:pPr>
                <a:endParaRPr sz="2800">
                  <a:latin typeface="Helvetica" pitchFamily="2" charset="0"/>
                </a:endParaRPr>
              </a:p>
            </p:txBody>
          </p:sp>
          <p:sp>
            <p:nvSpPr>
              <p:cNvPr id="216" name="Shape">
                <a:extLst>
                  <a:ext uri="{FF2B5EF4-FFF2-40B4-BE49-F238E27FC236}">
                    <a16:creationId xmlns:a16="http://schemas.microsoft.com/office/drawing/2014/main" id="{C1E86ECF-A532-144A-9930-2DE31A361C2B}"/>
                  </a:ext>
                </a:extLst>
              </p:cNvPr>
              <p:cNvSpPr/>
              <p:nvPr/>
            </p:nvSpPr>
            <p:spPr>
              <a:xfrm>
                <a:off x="10682754" y="3194573"/>
                <a:ext cx="1509241" cy="409599"/>
              </a:xfrm>
              <a:custGeom>
                <a:avLst/>
                <a:gdLst/>
                <a:ahLst/>
                <a:cxnLst>
                  <a:cxn ang="0">
                    <a:pos x="wd2" y="hd2"/>
                  </a:cxn>
                  <a:cxn ang="5400000">
                    <a:pos x="wd2" y="hd2"/>
                  </a:cxn>
                  <a:cxn ang="10800000">
                    <a:pos x="wd2" y="hd2"/>
                  </a:cxn>
                  <a:cxn ang="16200000">
                    <a:pos x="wd2" y="hd2"/>
                  </a:cxn>
                </a:cxnLst>
                <a:rect l="0" t="0" r="r" b="b"/>
                <a:pathLst>
                  <a:path w="21600" h="21600" extrusionOk="0">
                    <a:moveTo>
                      <a:pt x="1083" y="0"/>
                    </a:moveTo>
                    <a:cubicBezTo>
                      <a:pt x="739" y="0"/>
                      <a:pt x="396" y="0"/>
                      <a:pt x="0" y="0"/>
                    </a:cubicBezTo>
                    <a:cubicBezTo>
                      <a:pt x="53" y="584"/>
                      <a:pt x="79" y="778"/>
                      <a:pt x="106" y="1070"/>
                    </a:cubicBezTo>
                    <a:cubicBezTo>
                      <a:pt x="343" y="4087"/>
                      <a:pt x="660" y="7103"/>
                      <a:pt x="766" y="10216"/>
                    </a:cubicBezTo>
                    <a:cubicBezTo>
                      <a:pt x="871" y="13427"/>
                      <a:pt x="792" y="16833"/>
                      <a:pt x="766" y="20141"/>
                    </a:cubicBezTo>
                    <a:cubicBezTo>
                      <a:pt x="766" y="21211"/>
                      <a:pt x="792" y="21600"/>
                      <a:pt x="1109" y="21600"/>
                    </a:cubicBezTo>
                    <a:lnTo>
                      <a:pt x="21600" y="21600"/>
                    </a:lnTo>
                    <a:lnTo>
                      <a:pt x="21600" y="0"/>
                    </a:lnTo>
                    <a:lnTo>
                      <a:pt x="1083" y="0"/>
                    </a:lnTo>
                    <a:close/>
                  </a:path>
                </a:pathLst>
              </a:custGeom>
              <a:solidFill>
                <a:schemeClr val="tx2"/>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sz="3000">
                    <a:solidFill>
                      <a:srgbClr val="FFFFFF"/>
                    </a:solidFill>
                    <a:effectLst>
                      <a:outerShdw blurRad="38100" dist="12700" dir="5400000" rotWithShape="0">
                        <a:srgbClr val="000000">
                          <a:alpha val="50000"/>
                        </a:srgbClr>
                      </a:outerShdw>
                    </a:effectLst>
                  </a:defRPr>
                </a:pPr>
                <a:endParaRPr sz="2800">
                  <a:latin typeface="Helvetica" pitchFamily="2" charset="0"/>
                </a:endParaRPr>
              </a:p>
            </p:txBody>
          </p:sp>
          <p:sp>
            <p:nvSpPr>
              <p:cNvPr id="217" name="Shape">
                <a:extLst>
                  <a:ext uri="{FF2B5EF4-FFF2-40B4-BE49-F238E27FC236}">
                    <a16:creationId xmlns:a16="http://schemas.microsoft.com/office/drawing/2014/main" id="{DE4F9393-FDB3-2F4D-BD79-2069B15D317F}"/>
                  </a:ext>
                </a:extLst>
              </p:cNvPr>
              <p:cNvSpPr/>
              <p:nvPr/>
            </p:nvSpPr>
            <p:spPr>
              <a:xfrm>
                <a:off x="4815539" y="2733314"/>
                <a:ext cx="1448604" cy="769496"/>
              </a:xfrm>
              <a:custGeom>
                <a:avLst/>
                <a:gdLst/>
                <a:ahLst/>
                <a:cxnLst>
                  <a:cxn ang="0">
                    <a:pos x="wd2" y="hd2"/>
                  </a:cxn>
                  <a:cxn ang="5400000">
                    <a:pos x="wd2" y="hd2"/>
                  </a:cxn>
                  <a:cxn ang="10800000">
                    <a:pos x="wd2" y="hd2"/>
                  </a:cxn>
                  <a:cxn ang="16200000">
                    <a:pos x="wd2" y="hd2"/>
                  </a:cxn>
                </a:cxnLst>
                <a:rect l="0" t="0" r="r" b="b"/>
                <a:pathLst>
                  <a:path w="21386" h="21552" extrusionOk="0">
                    <a:moveTo>
                      <a:pt x="310" y="11889"/>
                    </a:moveTo>
                    <a:lnTo>
                      <a:pt x="310" y="11889"/>
                    </a:lnTo>
                    <a:cubicBezTo>
                      <a:pt x="2952" y="11889"/>
                      <a:pt x="5595" y="11889"/>
                      <a:pt x="8237" y="11941"/>
                    </a:cubicBezTo>
                    <a:cubicBezTo>
                      <a:pt x="10198" y="11992"/>
                      <a:pt x="11941" y="13439"/>
                      <a:pt x="13385" y="15920"/>
                    </a:cubicBezTo>
                    <a:cubicBezTo>
                      <a:pt x="14229" y="17366"/>
                      <a:pt x="14937" y="19072"/>
                      <a:pt x="15591" y="20829"/>
                    </a:cubicBezTo>
                    <a:cubicBezTo>
                      <a:pt x="15782" y="21345"/>
                      <a:pt x="15863" y="21552"/>
                      <a:pt x="16027" y="21552"/>
                    </a:cubicBezTo>
                    <a:cubicBezTo>
                      <a:pt x="16136" y="21552"/>
                      <a:pt x="16245" y="21449"/>
                      <a:pt x="16463" y="21294"/>
                    </a:cubicBezTo>
                    <a:cubicBezTo>
                      <a:pt x="17443" y="20570"/>
                      <a:pt x="18397" y="19795"/>
                      <a:pt x="19377" y="19020"/>
                    </a:cubicBezTo>
                    <a:cubicBezTo>
                      <a:pt x="19813" y="18658"/>
                      <a:pt x="20249" y="18193"/>
                      <a:pt x="20712" y="17935"/>
                    </a:cubicBezTo>
                    <a:cubicBezTo>
                      <a:pt x="21420" y="17470"/>
                      <a:pt x="21529" y="17263"/>
                      <a:pt x="21229" y="16540"/>
                    </a:cubicBezTo>
                    <a:cubicBezTo>
                      <a:pt x="21066" y="16126"/>
                      <a:pt x="20930" y="15713"/>
                      <a:pt x="20766" y="15351"/>
                    </a:cubicBezTo>
                    <a:cubicBezTo>
                      <a:pt x="19895" y="12871"/>
                      <a:pt x="18887" y="10649"/>
                      <a:pt x="17797" y="8530"/>
                    </a:cubicBezTo>
                    <a:cubicBezTo>
                      <a:pt x="16326" y="5636"/>
                      <a:pt x="14692" y="3104"/>
                      <a:pt x="12731" y="1554"/>
                    </a:cubicBezTo>
                    <a:cubicBezTo>
                      <a:pt x="11478" y="520"/>
                      <a:pt x="10171" y="-48"/>
                      <a:pt x="8836" y="4"/>
                    </a:cubicBezTo>
                    <a:cubicBezTo>
                      <a:pt x="8237" y="4"/>
                      <a:pt x="7610" y="210"/>
                      <a:pt x="7011" y="520"/>
                    </a:cubicBezTo>
                    <a:cubicBezTo>
                      <a:pt x="3933" y="2122"/>
                      <a:pt x="1645" y="5740"/>
                      <a:pt x="65" y="10959"/>
                    </a:cubicBezTo>
                    <a:cubicBezTo>
                      <a:pt x="65" y="11010"/>
                      <a:pt x="38" y="11010"/>
                      <a:pt x="38" y="11062"/>
                    </a:cubicBezTo>
                    <a:cubicBezTo>
                      <a:pt x="-71" y="11372"/>
                      <a:pt x="65" y="11889"/>
                      <a:pt x="310" y="11889"/>
                    </a:cubicBezTo>
                    <a:close/>
                  </a:path>
                </a:pathLst>
              </a:custGeom>
              <a:solidFill>
                <a:srgbClr val="FBEAC9"/>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sz="3000">
                    <a:solidFill>
                      <a:srgbClr val="FFFFFF"/>
                    </a:solidFill>
                    <a:effectLst>
                      <a:outerShdw blurRad="38100" dist="12700" dir="5400000" rotWithShape="0">
                        <a:srgbClr val="000000">
                          <a:alpha val="50000"/>
                        </a:srgbClr>
                      </a:outerShdw>
                    </a:effectLst>
                  </a:defRPr>
                </a:pPr>
                <a:endParaRPr sz="2800">
                  <a:latin typeface="Helvetica" pitchFamily="2" charset="0"/>
                </a:endParaRPr>
              </a:p>
            </p:txBody>
          </p:sp>
          <p:sp>
            <p:nvSpPr>
              <p:cNvPr id="218" name="Shape">
                <a:extLst>
                  <a:ext uri="{FF2B5EF4-FFF2-40B4-BE49-F238E27FC236}">
                    <a16:creationId xmlns:a16="http://schemas.microsoft.com/office/drawing/2014/main" id="{53AAA580-597B-3C49-AA0D-57B777ED703E}"/>
                  </a:ext>
                </a:extLst>
              </p:cNvPr>
              <p:cNvSpPr/>
              <p:nvPr/>
            </p:nvSpPr>
            <p:spPr>
              <a:xfrm>
                <a:off x="7324788" y="3194573"/>
                <a:ext cx="1869335" cy="411444"/>
              </a:xfrm>
              <a:custGeom>
                <a:avLst/>
                <a:gdLst/>
                <a:ahLst/>
                <a:cxnLst>
                  <a:cxn ang="0">
                    <a:pos x="wd2" y="hd2"/>
                  </a:cxn>
                  <a:cxn ang="5400000">
                    <a:pos x="wd2" y="hd2"/>
                  </a:cxn>
                  <a:cxn ang="10800000">
                    <a:pos x="wd2" y="hd2"/>
                  </a:cxn>
                  <a:cxn ang="16200000">
                    <a:pos x="wd2" y="hd2"/>
                  </a:cxn>
                </a:cxnLst>
                <a:rect l="0" t="0" r="r" b="b"/>
                <a:pathLst>
                  <a:path w="21540" h="21600" extrusionOk="0">
                    <a:moveTo>
                      <a:pt x="13798" y="21309"/>
                    </a:moveTo>
                    <a:cubicBezTo>
                      <a:pt x="15456" y="21600"/>
                      <a:pt x="17114" y="21503"/>
                      <a:pt x="18751" y="20147"/>
                    </a:cubicBezTo>
                    <a:cubicBezTo>
                      <a:pt x="19623" y="19469"/>
                      <a:pt x="20473" y="18307"/>
                      <a:pt x="21324" y="17338"/>
                    </a:cubicBezTo>
                    <a:cubicBezTo>
                      <a:pt x="21579" y="17047"/>
                      <a:pt x="21600" y="16757"/>
                      <a:pt x="21430" y="15885"/>
                    </a:cubicBezTo>
                    <a:cubicBezTo>
                      <a:pt x="21111" y="14142"/>
                      <a:pt x="20792" y="12398"/>
                      <a:pt x="20473" y="10655"/>
                    </a:cubicBezTo>
                    <a:cubicBezTo>
                      <a:pt x="19920" y="7458"/>
                      <a:pt x="19304" y="4649"/>
                      <a:pt x="18496" y="2906"/>
                    </a:cubicBezTo>
                    <a:cubicBezTo>
                      <a:pt x="18220" y="2228"/>
                      <a:pt x="17922" y="1453"/>
                      <a:pt x="17624" y="1259"/>
                    </a:cubicBezTo>
                    <a:cubicBezTo>
                      <a:pt x="16944" y="678"/>
                      <a:pt x="16243" y="194"/>
                      <a:pt x="15562" y="97"/>
                    </a:cubicBezTo>
                    <a:lnTo>
                      <a:pt x="8121" y="97"/>
                    </a:lnTo>
                    <a:lnTo>
                      <a:pt x="8121" y="0"/>
                    </a:lnTo>
                    <a:lnTo>
                      <a:pt x="872" y="0"/>
                    </a:lnTo>
                    <a:cubicBezTo>
                      <a:pt x="595" y="0"/>
                      <a:pt x="319" y="0"/>
                      <a:pt x="0" y="0"/>
                    </a:cubicBezTo>
                    <a:cubicBezTo>
                      <a:pt x="43" y="581"/>
                      <a:pt x="64" y="775"/>
                      <a:pt x="85" y="1066"/>
                    </a:cubicBezTo>
                    <a:cubicBezTo>
                      <a:pt x="276" y="4068"/>
                      <a:pt x="531" y="7071"/>
                      <a:pt x="617" y="10170"/>
                    </a:cubicBezTo>
                    <a:cubicBezTo>
                      <a:pt x="702" y="13367"/>
                      <a:pt x="638" y="16757"/>
                      <a:pt x="617" y="20050"/>
                    </a:cubicBezTo>
                    <a:cubicBezTo>
                      <a:pt x="617" y="21116"/>
                      <a:pt x="638" y="21503"/>
                      <a:pt x="893" y="21503"/>
                    </a:cubicBezTo>
                    <a:lnTo>
                      <a:pt x="8100" y="21503"/>
                    </a:lnTo>
                    <a:lnTo>
                      <a:pt x="8100" y="21600"/>
                    </a:lnTo>
                    <a:lnTo>
                      <a:pt x="13798" y="21309"/>
                    </a:lnTo>
                    <a:close/>
                  </a:path>
                </a:pathLst>
              </a:custGeom>
              <a:solidFill>
                <a:schemeClr val="tx2"/>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sz="3000">
                    <a:solidFill>
                      <a:srgbClr val="FFFFFF"/>
                    </a:solidFill>
                    <a:effectLst>
                      <a:outerShdw blurRad="38100" dist="12700" dir="5400000" rotWithShape="0">
                        <a:srgbClr val="000000">
                          <a:alpha val="50000"/>
                        </a:srgbClr>
                      </a:outerShdw>
                    </a:effectLst>
                  </a:defRPr>
                </a:pPr>
                <a:endParaRPr sz="2800">
                  <a:latin typeface="Helvetica" pitchFamily="2" charset="0"/>
                </a:endParaRPr>
              </a:p>
            </p:txBody>
          </p:sp>
          <p:sp>
            <p:nvSpPr>
              <p:cNvPr id="219" name="TextBox 16">
                <a:extLst>
                  <a:ext uri="{FF2B5EF4-FFF2-40B4-BE49-F238E27FC236}">
                    <a16:creationId xmlns:a16="http://schemas.microsoft.com/office/drawing/2014/main" id="{0D81D821-C9F4-AB43-981B-E6E46319AF63}"/>
                  </a:ext>
                </a:extLst>
              </p:cNvPr>
              <p:cNvSpPr txBox="1"/>
              <p:nvPr/>
            </p:nvSpPr>
            <p:spPr>
              <a:xfrm>
                <a:off x="60985" y="3288818"/>
                <a:ext cx="2154075" cy="209131"/>
              </a:xfrm>
              <a:prstGeom prst="rect">
                <a:avLst/>
              </a:prstGeom>
              <a:noFill/>
            </p:spPr>
            <p:txBody>
              <a:bodyPr wrap="square" lIns="0" r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1600" noProof="1">
                    <a:solidFill>
                      <a:schemeClr val="bg1"/>
                    </a:solidFill>
                    <a:latin typeface="Helvetica" pitchFamily="2" charset="0"/>
                  </a:rPr>
                  <a:t>Contraintes:</a:t>
                </a:r>
              </a:p>
            </p:txBody>
          </p:sp>
          <p:sp>
            <p:nvSpPr>
              <p:cNvPr id="220" name="TextBox 18">
                <a:extLst>
                  <a:ext uri="{FF2B5EF4-FFF2-40B4-BE49-F238E27FC236}">
                    <a16:creationId xmlns:a16="http://schemas.microsoft.com/office/drawing/2014/main" id="{A7856452-A77F-1D4D-972B-1D0BA713C3B6}"/>
                  </a:ext>
                </a:extLst>
              </p:cNvPr>
              <p:cNvSpPr txBox="1"/>
              <p:nvPr/>
            </p:nvSpPr>
            <p:spPr>
              <a:xfrm rot="19290142">
                <a:off x="5055532" y="3565605"/>
                <a:ext cx="1859276" cy="241734"/>
              </a:xfrm>
              <a:prstGeom prst="rect">
                <a:avLst/>
              </a:prstGeom>
              <a:noFill/>
            </p:spPr>
            <p:txBody>
              <a:bodyPr wrap="square" lIns="0" r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1600" noProof="1">
                    <a:solidFill>
                      <a:schemeClr val="tx1">
                        <a:lumMod val="85000"/>
                        <a:lumOff val="15000"/>
                      </a:schemeClr>
                    </a:solidFill>
                    <a:latin typeface="Helvetica" pitchFamily="2" charset="0"/>
                  </a:rPr>
                  <a:t>Communication</a:t>
                </a:r>
              </a:p>
            </p:txBody>
          </p:sp>
          <p:sp>
            <p:nvSpPr>
              <p:cNvPr id="221" name="TextBox 19">
                <a:extLst>
                  <a:ext uri="{FF2B5EF4-FFF2-40B4-BE49-F238E27FC236}">
                    <a16:creationId xmlns:a16="http://schemas.microsoft.com/office/drawing/2014/main" id="{2D0D959B-B2F1-7043-BE68-65C2CFA4C2B9}"/>
                  </a:ext>
                </a:extLst>
              </p:cNvPr>
              <p:cNvSpPr txBox="1"/>
              <p:nvPr/>
            </p:nvSpPr>
            <p:spPr>
              <a:xfrm rot="19266796">
                <a:off x="1436332" y="3509488"/>
                <a:ext cx="2381861" cy="241734"/>
              </a:xfrm>
              <a:prstGeom prst="rect">
                <a:avLst/>
              </a:prstGeom>
              <a:noFill/>
            </p:spPr>
            <p:txBody>
              <a:bodyPr wrap="square" lIns="0" r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1600" noProof="1">
                    <a:solidFill>
                      <a:schemeClr val="bg1"/>
                    </a:solidFill>
                    <a:latin typeface="Helvetica" pitchFamily="2" charset="0"/>
                  </a:rPr>
                  <a:t>L’environnement</a:t>
                </a:r>
                <a:endParaRPr lang="en-US" sz="1400" noProof="1">
                  <a:solidFill>
                    <a:schemeClr val="bg1"/>
                  </a:solidFill>
                  <a:latin typeface="Helvetica" pitchFamily="2" charset="0"/>
                </a:endParaRPr>
              </a:p>
            </p:txBody>
          </p:sp>
          <p:sp>
            <p:nvSpPr>
              <p:cNvPr id="222" name="TextBox 20">
                <a:extLst>
                  <a:ext uri="{FF2B5EF4-FFF2-40B4-BE49-F238E27FC236}">
                    <a16:creationId xmlns:a16="http://schemas.microsoft.com/office/drawing/2014/main" id="{0D0FF592-8A79-DD42-B6CE-2E3909EEB951}"/>
                  </a:ext>
                </a:extLst>
              </p:cNvPr>
              <p:cNvSpPr txBox="1"/>
              <p:nvPr/>
            </p:nvSpPr>
            <p:spPr>
              <a:xfrm rot="19386992">
                <a:off x="8595967" y="3597845"/>
                <a:ext cx="1540536" cy="209131"/>
              </a:xfrm>
              <a:prstGeom prst="rect">
                <a:avLst/>
              </a:prstGeom>
              <a:noFill/>
            </p:spPr>
            <p:txBody>
              <a:bodyPr wrap="square" lIns="0" r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1600" noProof="1">
                    <a:solidFill>
                      <a:schemeClr val="tx1">
                        <a:lumMod val="85000"/>
                        <a:lumOff val="15000"/>
                      </a:schemeClr>
                    </a:solidFill>
                    <a:latin typeface="Helvetica" pitchFamily="2" charset="0"/>
                  </a:rPr>
                  <a:t>Trajectoire</a:t>
                </a:r>
              </a:p>
            </p:txBody>
          </p:sp>
          <p:sp>
            <p:nvSpPr>
              <p:cNvPr id="223" name="TextBox 21">
                <a:extLst>
                  <a:ext uri="{FF2B5EF4-FFF2-40B4-BE49-F238E27FC236}">
                    <a16:creationId xmlns:a16="http://schemas.microsoft.com/office/drawing/2014/main" id="{7EA822E7-F1B1-9E42-9B65-445589929087}"/>
                  </a:ext>
                </a:extLst>
              </p:cNvPr>
              <p:cNvSpPr txBox="1"/>
              <p:nvPr/>
            </p:nvSpPr>
            <p:spPr>
              <a:xfrm>
                <a:off x="3723450" y="3288818"/>
                <a:ext cx="2154075" cy="209131"/>
              </a:xfrm>
              <a:prstGeom prst="rect">
                <a:avLst/>
              </a:prstGeom>
              <a:noFill/>
            </p:spPr>
            <p:txBody>
              <a:bodyPr wrap="square" lIns="0" r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1600" noProof="1">
                    <a:solidFill>
                      <a:schemeClr val="bg1"/>
                    </a:solidFill>
                    <a:latin typeface="Helvetica" pitchFamily="2" charset="0"/>
                  </a:rPr>
                  <a:t>Coordination</a:t>
                </a:r>
              </a:p>
            </p:txBody>
          </p:sp>
          <p:sp>
            <p:nvSpPr>
              <p:cNvPr id="224" name="TextBox 22">
                <a:extLst>
                  <a:ext uri="{FF2B5EF4-FFF2-40B4-BE49-F238E27FC236}">
                    <a16:creationId xmlns:a16="http://schemas.microsoft.com/office/drawing/2014/main" id="{032033C4-718B-E94B-84AD-5C5741C41F2C}"/>
                  </a:ext>
                </a:extLst>
              </p:cNvPr>
              <p:cNvSpPr txBox="1"/>
              <p:nvPr/>
            </p:nvSpPr>
            <p:spPr>
              <a:xfrm>
                <a:off x="7207907" y="3288818"/>
                <a:ext cx="2154075" cy="209131"/>
              </a:xfrm>
              <a:prstGeom prst="rect">
                <a:avLst/>
              </a:prstGeom>
              <a:noFill/>
            </p:spPr>
            <p:txBody>
              <a:bodyPr wrap="square" lIns="0" r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1600" noProof="1">
                    <a:solidFill>
                      <a:schemeClr val="bg1"/>
                    </a:solidFill>
                    <a:latin typeface="Helvetica" pitchFamily="2" charset="0"/>
                  </a:rPr>
                  <a:t>Cibles mobiles</a:t>
                </a:r>
              </a:p>
            </p:txBody>
          </p:sp>
          <p:sp>
            <p:nvSpPr>
              <p:cNvPr id="225" name="TextBox 32">
                <a:extLst>
                  <a:ext uri="{FF2B5EF4-FFF2-40B4-BE49-F238E27FC236}">
                    <a16:creationId xmlns:a16="http://schemas.microsoft.com/office/drawing/2014/main" id="{6D284FFC-76B0-A441-9677-0280202549FF}"/>
                  </a:ext>
                </a:extLst>
              </p:cNvPr>
              <p:cNvSpPr txBox="1"/>
              <p:nvPr/>
            </p:nvSpPr>
            <p:spPr>
              <a:xfrm>
                <a:off x="1830750" y="2851819"/>
                <a:ext cx="464736" cy="209131"/>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1600" dirty="0">
                    <a:latin typeface="Helvetica" pitchFamily="2" charset="0"/>
                  </a:rPr>
                  <a:t>01</a:t>
                </a:r>
              </a:p>
            </p:txBody>
          </p:sp>
          <p:sp>
            <p:nvSpPr>
              <p:cNvPr id="226" name="TextBox 33">
                <a:extLst>
                  <a:ext uri="{FF2B5EF4-FFF2-40B4-BE49-F238E27FC236}">
                    <a16:creationId xmlns:a16="http://schemas.microsoft.com/office/drawing/2014/main" id="{10FBC68A-7506-5748-A5B3-4301F52AE5F2}"/>
                  </a:ext>
                </a:extLst>
              </p:cNvPr>
              <p:cNvSpPr txBox="1"/>
              <p:nvPr/>
            </p:nvSpPr>
            <p:spPr>
              <a:xfrm>
                <a:off x="5197893" y="2851819"/>
                <a:ext cx="464736" cy="209131"/>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1600" dirty="0">
                    <a:latin typeface="Helvetica" pitchFamily="2" charset="0"/>
                  </a:rPr>
                  <a:t>02</a:t>
                </a:r>
              </a:p>
            </p:txBody>
          </p:sp>
          <p:sp>
            <p:nvSpPr>
              <p:cNvPr id="227" name="TextBox 34">
                <a:extLst>
                  <a:ext uri="{FF2B5EF4-FFF2-40B4-BE49-F238E27FC236}">
                    <a16:creationId xmlns:a16="http://schemas.microsoft.com/office/drawing/2014/main" id="{3FB0DCC2-570B-2849-B1CE-12A2541FD5F3}"/>
                  </a:ext>
                </a:extLst>
              </p:cNvPr>
              <p:cNvSpPr txBox="1"/>
              <p:nvPr/>
            </p:nvSpPr>
            <p:spPr>
              <a:xfrm>
                <a:off x="8532764" y="2851819"/>
                <a:ext cx="464736" cy="209131"/>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1600" dirty="0">
                    <a:latin typeface="Helvetica" pitchFamily="2" charset="0"/>
                  </a:rPr>
                  <a:t>03</a:t>
                </a:r>
              </a:p>
            </p:txBody>
          </p:sp>
        </p:grpSp>
        <p:sp>
          <p:nvSpPr>
            <p:cNvPr id="228" name="ZoneTexte 122">
              <a:extLst>
                <a:ext uri="{FF2B5EF4-FFF2-40B4-BE49-F238E27FC236}">
                  <a16:creationId xmlns:a16="http://schemas.microsoft.com/office/drawing/2014/main" id="{06920414-72E5-044D-80E7-F24B9C606126}"/>
                </a:ext>
              </a:extLst>
            </p:cNvPr>
            <p:cNvSpPr txBox="1"/>
            <p:nvPr/>
          </p:nvSpPr>
          <p:spPr>
            <a:xfrm>
              <a:off x="12961624" y="8887276"/>
              <a:ext cx="3878483" cy="1122339"/>
            </a:xfrm>
            <a:prstGeom prst="rect">
              <a:avLst/>
            </a:prstGeom>
            <a:noFill/>
          </p:spPr>
          <p:txBody>
            <a:bodyPr wrap="square">
              <a:spAutoFit/>
            </a:bodyPr>
            <a:lstStyle/>
            <a:p>
              <a:pPr algn="ctr">
                <a:lnSpc>
                  <a:spcPct val="150000"/>
                </a:lnSpc>
              </a:pPr>
              <a:r>
                <a:rPr lang="fr-FR" sz="2000" dirty="0">
                  <a:solidFill>
                    <a:schemeClr val="accent5">
                      <a:lumMod val="50000"/>
                    </a:schemeClr>
                  </a:solidFill>
                  <a:latin typeface="Helvetica" pitchFamily="2" charset="0"/>
                  <a:ea typeface="Open Sans" panose="020B0606030504020204" pitchFamily="34" charset="0"/>
                  <a:cs typeface="Times New Roman" panose="02020603050405020304" pitchFamily="18" charset="0"/>
                </a:rPr>
                <a:t>la dimensionnalité et la nature de l’environnement</a:t>
              </a:r>
              <a:endParaRPr lang="fr-FR" sz="2000" dirty="0">
                <a:solidFill>
                  <a:schemeClr val="accent5">
                    <a:lumMod val="50000"/>
                  </a:schemeClr>
                </a:solidFill>
                <a:latin typeface="Helvetica" pitchFamily="2" charset="0"/>
              </a:endParaRPr>
            </a:p>
          </p:txBody>
        </p:sp>
        <p:sp>
          <p:nvSpPr>
            <p:cNvPr id="229" name="ZoneTexte 123">
              <a:extLst>
                <a:ext uri="{FF2B5EF4-FFF2-40B4-BE49-F238E27FC236}">
                  <a16:creationId xmlns:a16="http://schemas.microsoft.com/office/drawing/2014/main" id="{ACF886EC-8BE2-F24A-980A-623887C4413A}"/>
                </a:ext>
              </a:extLst>
            </p:cNvPr>
            <p:cNvSpPr txBox="1"/>
            <p:nvPr/>
          </p:nvSpPr>
          <p:spPr>
            <a:xfrm>
              <a:off x="15101277" y="13361679"/>
              <a:ext cx="4128834" cy="1122339"/>
            </a:xfrm>
            <a:prstGeom prst="rect">
              <a:avLst/>
            </a:prstGeom>
            <a:noFill/>
          </p:spPr>
          <p:txBody>
            <a:bodyPr wrap="square">
              <a:spAutoFit/>
            </a:bodyPr>
            <a:lstStyle/>
            <a:p>
              <a:pPr algn="ctr">
                <a:lnSpc>
                  <a:spcPct val="150000"/>
                </a:lnSpc>
              </a:pPr>
              <a:r>
                <a:rPr lang="fr-FR" sz="2000" dirty="0">
                  <a:solidFill>
                    <a:srgbClr val="DA5810"/>
                  </a:solidFill>
                  <a:latin typeface="Helvetica" pitchFamily="2" charset="0"/>
                  <a:ea typeface="Open Sans" panose="020B0606030504020204" pitchFamily="34" charset="0"/>
                  <a:cs typeface="Times New Roman" panose="02020603050405020304" pitchFamily="18" charset="0"/>
                </a:rPr>
                <a:t> La communication entre les drones est limitée aux voisins</a:t>
              </a:r>
              <a:endParaRPr lang="fr-FR" sz="2000" dirty="0">
                <a:solidFill>
                  <a:srgbClr val="DA5810"/>
                </a:solidFill>
                <a:latin typeface="Helvetica" pitchFamily="2" charset="0"/>
              </a:endParaRPr>
            </a:p>
          </p:txBody>
        </p:sp>
        <p:sp>
          <p:nvSpPr>
            <p:cNvPr id="230" name="ZoneTexte 124">
              <a:extLst>
                <a:ext uri="{FF2B5EF4-FFF2-40B4-BE49-F238E27FC236}">
                  <a16:creationId xmlns:a16="http://schemas.microsoft.com/office/drawing/2014/main" id="{82AC3017-0721-4343-A386-AACB38F063A4}"/>
                </a:ext>
              </a:extLst>
            </p:cNvPr>
            <p:cNvSpPr txBox="1"/>
            <p:nvPr/>
          </p:nvSpPr>
          <p:spPr>
            <a:xfrm>
              <a:off x="18803492" y="8902937"/>
              <a:ext cx="4566763" cy="1122339"/>
            </a:xfrm>
            <a:prstGeom prst="rect">
              <a:avLst/>
            </a:prstGeom>
            <a:noFill/>
          </p:spPr>
          <p:txBody>
            <a:bodyPr wrap="square">
              <a:spAutoFit/>
            </a:bodyPr>
            <a:lstStyle/>
            <a:p>
              <a:pPr algn="ctr">
                <a:lnSpc>
                  <a:spcPct val="150000"/>
                </a:lnSpc>
              </a:pPr>
              <a:r>
                <a:rPr lang="fr-FR" sz="2000" dirty="0">
                  <a:solidFill>
                    <a:schemeClr val="tx2">
                      <a:lumMod val="50000"/>
                    </a:schemeClr>
                  </a:solidFill>
                  <a:latin typeface="Helvetica" pitchFamily="2" charset="0"/>
                </a:rPr>
                <a:t>Les mouvements des cibles dans des trajectoires différents</a:t>
              </a:r>
            </a:p>
          </p:txBody>
        </p:sp>
      </p:grpSp>
      <p:grpSp>
        <p:nvGrpSpPr>
          <p:cNvPr id="232" name="Group 231">
            <a:extLst>
              <a:ext uri="{FF2B5EF4-FFF2-40B4-BE49-F238E27FC236}">
                <a16:creationId xmlns:a16="http://schemas.microsoft.com/office/drawing/2014/main" id="{E35EBE9F-7C38-824D-97C3-3E7FC976818D}"/>
              </a:ext>
            </a:extLst>
          </p:cNvPr>
          <p:cNvGrpSpPr/>
          <p:nvPr/>
        </p:nvGrpSpPr>
        <p:grpSpPr>
          <a:xfrm>
            <a:off x="22257868" y="6908156"/>
            <a:ext cx="9741561" cy="6718538"/>
            <a:chOff x="22668517" y="4898801"/>
            <a:chExt cx="9741561" cy="6718538"/>
          </a:xfrm>
        </p:grpSpPr>
        <p:sp>
          <p:nvSpPr>
            <p:cNvPr id="233" name="Parallélogramme 95">
              <a:extLst>
                <a:ext uri="{FF2B5EF4-FFF2-40B4-BE49-F238E27FC236}">
                  <a16:creationId xmlns:a16="http://schemas.microsoft.com/office/drawing/2014/main" id="{3AA460B6-3446-2E46-AD68-33D0579C1C5E}"/>
                </a:ext>
              </a:extLst>
            </p:cNvPr>
            <p:cNvSpPr/>
            <p:nvPr/>
          </p:nvSpPr>
          <p:spPr>
            <a:xfrm rot="484237">
              <a:off x="22668517" y="6537884"/>
              <a:ext cx="9077237" cy="4222235"/>
            </a:xfrm>
            <a:prstGeom prst="parallelogram">
              <a:avLst/>
            </a:prstGeom>
            <a:blipFill>
              <a:blip r:embed="rId12"/>
              <a:tile tx="0" ty="0" sx="100000" sy="100000" flip="none" algn="tl"/>
            </a:blipFill>
            <a:ln w="34925">
              <a:solidFill>
                <a:srgbClr val="7030A0"/>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401"/>
            </a:p>
          </p:txBody>
        </p:sp>
        <p:pic>
          <p:nvPicPr>
            <p:cNvPr id="234" name="Picture 233" descr="Logo&#10;&#10;Description automatically generated">
              <a:extLst>
                <a:ext uri="{FF2B5EF4-FFF2-40B4-BE49-F238E27FC236}">
                  <a16:creationId xmlns:a16="http://schemas.microsoft.com/office/drawing/2014/main" id="{B00F06D1-656E-B546-8621-09CDE541F4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394" t="27559" r="41072" b="50147"/>
            <a:stretch/>
          </p:blipFill>
          <p:spPr>
            <a:xfrm flipH="1">
              <a:off x="31047186" y="5529159"/>
              <a:ext cx="1362892" cy="722442"/>
            </a:xfrm>
            <a:prstGeom prst="rect">
              <a:avLst/>
            </a:prstGeom>
          </p:spPr>
        </p:pic>
        <p:pic>
          <p:nvPicPr>
            <p:cNvPr id="235" name="Picture 234" descr="Logo&#10;&#10;Description automatically generated">
              <a:extLst>
                <a:ext uri="{FF2B5EF4-FFF2-40B4-BE49-F238E27FC236}">
                  <a16:creationId xmlns:a16="http://schemas.microsoft.com/office/drawing/2014/main" id="{FBBA0F97-312F-DA4E-AF1A-B3DDC17CB8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394" t="27559" r="41072" b="50147"/>
            <a:stretch/>
          </p:blipFill>
          <p:spPr>
            <a:xfrm flipH="1">
              <a:off x="31030075" y="10926944"/>
              <a:ext cx="1362892" cy="690395"/>
            </a:xfrm>
            <a:prstGeom prst="rect">
              <a:avLst/>
            </a:prstGeom>
          </p:spPr>
        </p:pic>
        <p:pic>
          <p:nvPicPr>
            <p:cNvPr id="236" name="Picture 235" descr="Logo&#10;&#10;Description automatically generated">
              <a:extLst>
                <a:ext uri="{FF2B5EF4-FFF2-40B4-BE49-F238E27FC236}">
                  <a16:creationId xmlns:a16="http://schemas.microsoft.com/office/drawing/2014/main" id="{4F0D006B-2A73-9041-95DB-DDE239E38D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394" t="27559" r="41072" b="50147"/>
            <a:stretch/>
          </p:blipFill>
          <p:spPr>
            <a:xfrm flipH="1">
              <a:off x="30854604" y="4898801"/>
              <a:ext cx="1362892" cy="690395"/>
            </a:xfrm>
            <a:prstGeom prst="rect">
              <a:avLst/>
            </a:prstGeom>
          </p:spPr>
        </p:pic>
        <p:sp>
          <p:nvSpPr>
            <p:cNvPr id="237" name="Arc 236">
              <a:extLst>
                <a:ext uri="{FF2B5EF4-FFF2-40B4-BE49-F238E27FC236}">
                  <a16:creationId xmlns:a16="http://schemas.microsoft.com/office/drawing/2014/main" id="{7B736F2B-094A-2F4F-AABC-4441C6DEF0E3}"/>
                </a:ext>
              </a:extLst>
            </p:cNvPr>
            <p:cNvSpPr/>
            <p:nvPr/>
          </p:nvSpPr>
          <p:spPr>
            <a:xfrm>
              <a:off x="23506525" y="6142223"/>
              <a:ext cx="4912515" cy="3050468"/>
            </a:xfrm>
            <a:prstGeom prst="arc">
              <a:avLst>
                <a:gd name="adj1" fmla="val 14917448"/>
                <a:gd name="adj2" fmla="val 2016432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800" b="1">
                <a:latin typeface="Montserrat" panose="00000500000000000000" pitchFamily="2" charset="0"/>
                <a:cs typeface="Times New Roman" panose="02020603050405020304" pitchFamily="18" charset="0"/>
              </a:endParaRPr>
            </a:p>
          </p:txBody>
        </p:sp>
        <p:sp>
          <p:nvSpPr>
            <p:cNvPr id="238" name="ZoneTexte 32">
              <a:extLst>
                <a:ext uri="{FF2B5EF4-FFF2-40B4-BE49-F238E27FC236}">
                  <a16:creationId xmlns:a16="http://schemas.microsoft.com/office/drawing/2014/main" id="{45770CA0-633B-BB4A-8690-6B0B6C169599}"/>
                </a:ext>
              </a:extLst>
            </p:cNvPr>
            <p:cNvSpPr txBox="1"/>
            <p:nvPr/>
          </p:nvSpPr>
          <p:spPr>
            <a:xfrm>
              <a:off x="26721720" y="5794576"/>
              <a:ext cx="2238113" cy="369332"/>
            </a:xfrm>
            <a:prstGeom prst="rect">
              <a:avLst/>
            </a:prstGeom>
            <a:noFill/>
          </p:spPr>
          <p:txBody>
            <a:bodyPr wrap="none" rtlCol="0">
              <a:spAutoFit/>
            </a:bodyPr>
            <a:lstStyle/>
            <a:p>
              <a:pPr marL="285771" indent="-285771">
                <a:buFont typeface="Wingdings" panose="05000000000000000000" pitchFamily="2" charset="2"/>
                <a:buChar char="ü"/>
              </a:pPr>
              <a:r>
                <a:rPr lang="fr-FR" sz="1800" b="1" dirty="0">
                  <a:solidFill>
                    <a:schemeClr val="accent1">
                      <a:lumMod val="50000"/>
                    </a:schemeClr>
                  </a:solidFill>
                  <a:latin typeface="Montserrat" panose="00000500000000000000" pitchFamily="2" charset="0"/>
                  <a:cs typeface="Times New Roman" panose="02020603050405020304" pitchFamily="18" charset="0"/>
                </a:rPr>
                <a:t>Communication</a:t>
              </a:r>
            </a:p>
          </p:txBody>
        </p:sp>
        <p:sp>
          <p:nvSpPr>
            <p:cNvPr id="239" name="Ellipse 33">
              <a:extLst>
                <a:ext uri="{FF2B5EF4-FFF2-40B4-BE49-F238E27FC236}">
                  <a16:creationId xmlns:a16="http://schemas.microsoft.com/office/drawing/2014/main" id="{93679671-0A26-B840-B6E9-47A7AA113869}"/>
                </a:ext>
              </a:extLst>
            </p:cNvPr>
            <p:cNvSpPr/>
            <p:nvPr/>
          </p:nvSpPr>
          <p:spPr>
            <a:xfrm>
              <a:off x="26364801" y="9093605"/>
              <a:ext cx="168977" cy="187689"/>
            </a:xfrm>
            <a:prstGeom prst="ellipse">
              <a:avLst/>
            </a:prstGeom>
            <a:solidFill>
              <a:srgbClr val="FF9933"/>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fr-FR" sz="1800" b="1">
                <a:latin typeface="Montserrat" panose="00000500000000000000" pitchFamily="2" charset="0"/>
                <a:cs typeface="Times New Roman" panose="02020603050405020304" pitchFamily="18" charset="0"/>
              </a:endParaRPr>
            </a:p>
          </p:txBody>
        </p:sp>
        <p:sp>
          <p:nvSpPr>
            <p:cNvPr id="240" name="Ellipse 34">
              <a:extLst>
                <a:ext uri="{FF2B5EF4-FFF2-40B4-BE49-F238E27FC236}">
                  <a16:creationId xmlns:a16="http://schemas.microsoft.com/office/drawing/2014/main" id="{4441F4AD-797D-854D-9E45-D97F8A89D40A}"/>
                </a:ext>
              </a:extLst>
            </p:cNvPr>
            <p:cNvSpPr/>
            <p:nvPr/>
          </p:nvSpPr>
          <p:spPr>
            <a:xfrm>
              <a:off x="28404604" y="8004003"/>
              <a:ext cx="168977" cy="187689"/>
            </a:xfrm>
            <a:prstGeom prst="ellipse">
              <a:avLst/>
            </a:prstGeom>
            <a:solidFill>
              <a:srgbClr val="FF9933"/>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fr-FR" sz="1800" b="1">
                <a:latin typeface="Montserrat" panose="00000500000000000000" pitchFamily="2" charset="0"/>
                <a:cs typeface="Times New Roman" panose="02020603050405020304" pitchFamily="18" charset="0"/>
              </a:endParaRPr>
            </a:p>
          </p:txBody>
        </p:sp>
        <p:cxnSp>
          <p:nvCxnSpPr>
            <p:cNvPr id="241" name="Connecteur : en arc 35">
              <a:extLst>
                <a:ext uri="{FF2B5EF4-FFF2-40B4-BE49-F238E27FC236}">
                  <a16:creationId xmlns:a16="http://schemas.microsoft.com/office/drawing/2014/main" id="{F153BD8A-85E6-BB48-9441-91BA35A0A2C9}"/>
                </a:ext>
              </a:extLst>
            </p:cNvPr>
            <p:cNvCxnSpPr>
              <a:cxnSpLocks/>
            </p:cNvCxnSpPr>
            <p:nvPr/>
          </p:nvCxnSpPr>
          <p:spPr>
            <a:xfrm>
              <a:off x="26612727" y="9153302"/>
              <a:ext cx="1701060" cy="1044211"/>
            </a:xfrm>
            <a:prstGeom prst="curvedConnector3">
              <a:avLst>
                <a:gd name="adj1" fmla="val 50000"/>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42" name="Connecteur : en arc 36">
              <a:extLst>
                <a:ext uri="{FF2B5EF4-FFF2-40B4-BE49-F238E27FC236}">
                  <a16:creationId xmlns:a16="http://schemas.microsoft.com/office/drawing/2014/main" id="{D3D6214E-E227-5B44-B121-2E53871FFF09}"/>
                </a:ext>
              </a:extLst>
            </p:cNvPr>
            <p:cNvCxnSpPr>
              <a:cxnSpLocks/>
              <a:stCxn id="295" idx="3"/>
            </p:cNvCxnSpPr>
            <p:nvPr/>
          </p:nvCxnSpPr>
          <p:spPr>
            <a:xfrm>
              <a:off x="26316417" y="6924615"/>
              <a:ext cx="2785219" cy="3553863"/>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243" name="Connecteur : en arc 37">
              <a:extLst>
                <a:ext uri="{FF2B5EF4-FFF2-40B4-BE49-F238E27FC236}">
                  <a16:creationId xmlns:a16="http://schemas.microsoft.com/office/drawing/2014/main" id="{5B581A9E-4E1C-1E41-A0A7-ED180FB4C9CB}"/>
                </a:ext>
              </a:extLst>
            </p:cNvPr>
            <p:cNvCxnSpPr>
              <a:cxnSpLocks/>
            </p:cNvCxnSpPr>
            <p:nvPr/>
          </p:nvCxnSpPr>
          <p:spPr>
            <a:xfrm>
              <a:off x="27178337" y="9834702"/>
              <a:ext cx="1701060" cy="1044211"/>
            </a:xfrm>
            <a:prstGeom prst="curvedConnector3">
              <a:avLst>
                <a:gd name="adj1" fmla="val 50000"/>
              </a:avLst>
            </a:prstGeom>
            <a:ln>
              <a:tailEnd type="triangle"/>
            </a:ln>
          </p:spPr>
          <p:style>
            <a:lnRef idx="1">
              <a:schemeClr val="accent4"/>
            </a:lnRef>
            <a:fillRef idx="0">
              <a:schemeClr val="accent4"/>
            </a:fillRef>
            <a:effectRef idx="0">
              <a:schemeClr val="accent4"/>
            </a:effectRef>
            <a:fontRef idx="minor">
              <a:schemeClr val="tx1"/>
            </a:fontRef>
          </p:style>
        </p:cxnSp>
        <p:sp>
          <p:nvSpPr>
            <p:cNvPr id="245" name="Ellipse 39">
              <a:extLst>
                <a:ext uri="{FF2B5EF4-FFF2-40B4-BE49-F238E27FC236}">
                  <a16:creationId xmlns:a16="http://schemas.microsoft.com/office/drawing/2014/main" id="{BD62407F-B234-504F-AFB1-2266E5BCAE5B}"/>
                </a:ext>
              </a:extLst>
            </p:cNvPr>
            <p:cNvSpPr/>
            <p:nvPr/>
          </p:nvSpPr>
          <p:spPr>
            <a:xfrm>
              <a:off x="26538796" y="8556411"/>
              <a:ext cx="168977" cy="187689"/>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fr-FR" sz="1800" b="1">
                <a:latin typeface="Montserrat" panose="00000500000000000000" pitchFamily="2" charset="0"/>
                <a:cs typeface="Times New Roman" panose="02020603050405020304" pitchFamily="18" charset="0"/>
              </a:endParaRPr>
            </a:p>
          </p:txBody>
        </p:sp>
        <p:sp>
          <p:nvSpPr>
            <p:cNvPr id="246" name="Ellipse 40">
              <a:extLst>
                <a:ext uri="{FF2B5EF4-FFF2-40B4-BE49-F238E27FC236}">
                  <a16:creationId xmlns:a16="http://schemas.microsoft.com/office/drawing/2014/main" id="{697C0A64-F1D2-554F-A1BC-C442CFD406D9}"/>
                </a:ext>
              </a:extLst>
            </p:cNvPr>
            <p:cNvSpPr/>
            <p:nvPr/>
          </p:nvSpPr>
          <p:spPr>
            <a:xfrm rot="4592268">
              <a:off x="29839637" y="8430693"/>
              <a:ext cx="168977" cy="187689"/>
            </a:xfrm>
            <a:prstGeom prst="ellipse">
              <a:avLst/>
            </a:prstGeom>
            <a:solidFill>
              <a:srgbClr val="FF9933"/>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fr-FR" sz="1800" b="1">
                <a:latin typeface="Montserrat" panose="00000500000000000000" pitchFamily="2" charset="0"/>
                <a:cs typeface="Times New Roman" panose="02020603050405020304" pitchFamily="18" charset="0"/>
              </a:endParaRPr>
            </a:p>
          </p:txBody>
        </p:sp>
        <p:sp>
          <p:nvSpPr>
            <p:cNvPr id="247" name="ZoneTexte 41">
              <a:extLst>
                <a:ext uri="{FF2B5EF4-FFF2-40B4-BE49-F238E27FC236}">
                  <a16:creationId xmlns:a16="http://schemas.microsoft.com/office/drawing/2014/main" id="{C8003368-C1F0-9C4A-9AE6-896F21119BAD}"/>
                </a:ext>
              </a:extLst>
            </p:cNvPr>
            <p:cNvSpPr txBox="1"/>
            <p:nvPr/>
          </p:nvSpPr>
          <p:spPr>
            <a:xfrm>
              <a:off x="26465956" y="8726057"/>
              <a:ext cx="1908471" cy="369332"/>
            </a:xfrm>
            <a:prstGeom prst="rect">
              <a:avLst/>
            </a:prstGeom>
            <a:noFill/>
          </p:spPr>
          <p:txBody>
            <a:bodyPr wrap="none" rtlCol="0">
              <a:spAutoFit/>
            </a:bodyPr>
            <a:lstStyle/>
            <a:p>
              <a:r>
                <a:rPr lang="fr-FR" sz="1800" b="1" dirty="0">
                  <a:solidFill>
                    <a:schemeClr val="accent1">
                      <a:lumMod val="60000"/>
                      <a:lumOff val="40000"/>
                    </a:schemeClr>
                  </a:solidFill>
                  <a:latin typeface="Montserrat" panose="00000500000000000000" pitchFamily="2" charset="0"/>
                  <a:cs typeface="Times New Roman" panose="02020603050405020304" pitchFamily="18" charset="0"/>
                </a:rPr>
                <a:t>Target invisible</a:t>
              </a:r>
            </a:p>
          </p:txBody>
        </p:sp>
        <p:sp>
          <p:nvSpPr>
            <p:cNvPr id="248" name="Ellipse 43">
              <a:extLst>
                <a:ext uri="{FF2B5EF4-FFF2-40B4-BE49-F238E27FC236}">
                  <a16:creationId xmlns:a16="http://schemas.microsoft.com/office/drawing/2014/main" id="{E40418CE-EDF3-6A4B-9A33-4B18A82719EC}"/>
                </a:ext>
              </a:extLst>
            </p:cNvPr>
            <p:cNvSpPr/>
            <p:nvPr/>
          </p:nvSpPr>
          <p:spPr>
            <a:xfrm flipH="1" flipV="1">
              <a:off x="27925324" y="9128319"/>
              <a:ext cx="134163" cy="104345"/>
            </a:xfrm>
            <a:prstGeom prst="ellipse">
              <a:avLst/>
            </a:prstGeom>
            <a:solidFill>
              <a:srgbClr val="FF9933"/>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fr-FR" sz="1800" b="1">
                <a:latin typeface="Montserrat" panose="00000500000000000000" pitchFamily="2" charset="0"/>
                <a:cs typeface="Times New Roman" panose="02020603050405020304" pitchFamily="18" charset="0"/>
              </a:endParaRPr>
            </a:p>
          </p:txBody>
        </p:sp>
        <p:pic>
          <p:nvPicPr>
            <p:cNvPr id="249" name="Picture 42" descr="110 idées de Arbres PNG | arbre png, arbre, arbres photoshop">
              <a:extLst>
                <a:ext uri="{FF2B5EF4-FFF2-40B4-BE49-F238E27FC236}">
                  <a16:creationId xmlns:a16="http://schemas.microsoft.com/office/drawing/2014/main" id="{6F6D7F3A-B2E0-9D40-B1F8-00CF4F67EBB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001954" y="8380774"/>
              <a:ext cx="791773" cy="1049925"/>
            </a:xfrm>
            <a:prstGeom prst="rect">
              <a:avLst/>
            </a:prstGeom>
            <a:noFill/>
            <a:extLst>
              <a:ext uri="{909E8E84-426E-40DD-AFC4-6F175D3DCCD1}">
                <a14:hiddenFill xmlns:a14="http://schemas.microsoft.com/office/drawing/2010/main">
                  <a:solidFill>
                    <a:srgbClr val="FFFFFF"/>
                  </a:solidFill>
                </a14:hiddenFill>
              </a:ext>
            </a:extLst>
          </p:spPr>
        </p:pic>
        <p:pic>
          <p:nvPicPr>
            <p:cNvPr id="250" name="Picture 60" descr="Route qui part au loin PNG transparents - StickPNG">
              <a:extLst>
                <a:ext uri="{FF2B5EF4-FFF2-40B4-BE49-F238E27FC236}">
                  <a16:creationId xmlns:a16="http://schemas.microsoft.com/office/drawing/2014/main" id="{070E169C-C93E-974D-B9B0-3B9E74F8FF2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3356467" y="8554126"/>
              <a:ext cx="2864448" cy="2151200"/>
            </a:xfrm>
            <a:prstGeom prst="rect">
              <a:avLst/>
            </a:prstGeom>
            <a:noFill/>
            <a:extLst>
              <a:ext uri="{909E8E84-426E-40DD-AFC4-6F175D3DCCD1}">
                <a14:hiddenFill xmlns:a14="http://schemas.microsoft.com/office/drawing/2010/main">
                  <a:solidFill>
                    <a:srgbClr val="FFFFFF"/>
                  </a:solidFill>
                </a14:hiddenFill>
              </a:ext>
            </a:extLst>
          </p:spPr>
        </p:pic>
        <p:pic>
          <p:nvPicPr>
            <p:cNvPr id="251" name="Picture 42" descr="110 idées de Arbres PNG | arbre png, arbre, arbres photoshop">
              <a:extLst>
                <a:ext uri="{FF2B5EF4-FFF2-40B4-BE49-F238E27FC236}">
                  <a16:creationId xmlns:a16="http://schemas.microsoft.com/office/drawing/2014/main" id="{275A1822-6614-9E44-8BC0-DFAC097D564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416381" y="7549880"/>
              <a:ext cx="791773" cy="1049925"/>
            </a:xfrm>
            <a:prstGeom prst="rect">
              <a:avLst/>
            </a:prstGeom>
            <a:noFill/>
            <a:extLst>
              <a:ext uri="{909E8E84-426E-40DD-AFC4-6F175D3DCCD1}">
                <a14:hiddenFill xmlns:a14="http://schemas.microsoft.com/office/drawing/2010/main">
                  <a:solidFill>
                    <a:srgbClr val="FFFFFF"/>
                  </a:solidFill>
                </a14:hiddenFill>
              </a:ext>
            </a:extLst>
          </p:spPr>
        </p:pic>
        <p:pic>
          <p:nvPicPr>
            <p:cNvPr id="252" name="Picture 42" descr="110 idées de Arbres PNG | arbre png, arbre, arbres photoshop">
              <a:extLst>
                <a:ext uri="{FF2B5EF4-FFF2-40B4-BE49-F238E27FC236}">
                  <a16:creationId xmlns:a16="http://schemas.microsoft.com/office/drawing/2014/main" id="{36B7A8D5-5734-2C42-9357-C422DAB815B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589502" y="7976830"/>
              <a:ext cx="791773" cy="1049925"/>
            </a:xfrm>
            <a:prstGeom prst="rect">
              <a:avLst/>
            </a:prstGeom>
            <a:noFill/>
            <a:extLst>
              <a:ext uri="{909E8E84-426E-40DD-AFC4-6F175D3DCCD1}">
                <a14:hiddenFill xmlns:a14="http://schemas.microsoft.com/office/drawing/2010/main">
                  <a:solidFill>
                    <a:srgbClr val="FFFFFF"/>
                  </a:solidFill>
                </a14:hiddenFill>
              </a:ext>
            </a:extLst>
          </p:spPr>
        </p:pic>
        <p:pic>
          <p:nvPicPr>
            <p:cNvPr id="253" name="Picture 42" descr="110 idées de Arbres PNG | arbre png, arbre, arbres photoshop">
              <a:extLst>
                <a:ext uri="{FF2B5EF4-FFF2-40B4-BE49-F238E27FC236}">
                  <a16:creationId xmlns:a16="http://schemas.microsoft.com/office/drawing/2014/main" id="{A58D11B5-6719-C54D-ADFC-812BB56F48A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7303013" y="7419141"/>
              <a:ext cx="791773" cy="1049925"/>
            </a:xfrm>
            <a:prstGeom prst="rect">
              <a:avLst/>
            </a:prstGeom>
            <a:noFill/>
            <a:extLst>
              <a:ext uri="{909E8E84-426E-40DD-AFC4-6F175D3DCCD1}">
                <a14:hiddenFill xmlns:a14="http://schemas.microsoft.com/office/drawing/2010/main">
                  <a:solidFill>
                    <a:srgbClr val="FFFFFF"/>
                  </a:solidFill>
                </a14:hiddenFill>
              </a:ext>
            </a:extLst>
          </p:spPr>
        </p:pic>
        <p:pic>
          <p:nvPicPr>
            <p:cNvPr id="254" name="Picture 42" descr="110 idées de Arbres PNG | arbre png, arbre, arbres photoshop">
              <a:extLst>
                <a:ext uri="{FF2B5EF4-FFF2-40B4-BE49-F238E27FC236}">
                  <a16:creationId xmlns:a16="http://schemas.microsoft.com/office/drawing/2014/main" id="{09E14584-6C7F-7741-BDBE-1DB0047C7DE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7877430" y="6857734"/>
              <a:ext cx="791773" cy="1049925"/>
            </a:xfrm>
            <a:prstGeom prst="rect">
              <a:avLst/>
            </a:prstGeom>
            <a:noFill/>
            <a:extLst>
              <a:ext uri="{909E8E84-426E-40DD-AFC4-6F175D3DCCD1}">
                <a14:hiddenFill xmlns:a14="http://schemas.microsoft.com/office/drawing/2010/main">
                  <a:solidFill>
                    <a:srgbClr val="FFFFFF"/>
                  </a:solidFill>
                </a14:hiddenFill>
              </a:ext>
            </a:extLst>
          </p:spPr>
        </p:pic>
        <p:pic>
          <p:nvPicPr>
            <p:cNvPr id="255" name="Picture 42" descr="110 idées de Arbres PNG | arbre png, arbre, arbres photoshop">
              <a:extLst>
                <a:ext uri="{FF2B5EF4-FFF2-40B4-BE49-F238E27FC236}">
                  <a16:creationId xmlns:a16="http://schemas.microsoft.com/office/drawing/2014/main" id="{4BD367DB-BB19-444B-983E-0CD51F22578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029976" y="7618571"/>
              <a:ext cx="791773" cy="1049925"/>
            </a:xfrm>
            <a:prstGeom prst="rect">
              <a:avLst/>
            </a:prstGeom>
            <a:noFill/>
            <a:extLst>
              <a:ext uri="{909E8E84-426E-40DD-AFC4-6F175D3DCCD1}">
                <a14:hiddenFill xmlns:a14="http://schemas.microsoft.com/office/drawing/2010/main">
                  <a:solidFill>
                    <a:srgbClr val="FFFFFF"/>
                  </a:solidFill>
                </a14:hiddenFill>
              </a:ext>
            </a:extLst>
          </p:spPr>
        </p:pic>
        <p:sp>
          <p:nvSpPr>
            <p:cNvPr id="256" name="Ellipse 59">
              <a:extLst>
                <a:ext uri="{FF2B5EF4-FFF2-40B4-BE49-F238E27FC236}">
                  <a16:creationId xmlns:a16="http://schemas.microsoft.com/office/drawing/2014/main" id="{FAED6513-EC45-F948-850C-E32555A4E010}"/>
                </a:ext>
              </a:extLst>
            </p:cNvPr>
            <p:cNvSpPr/>
            <p:nvPr/>
          </p:nvSpPr>
          <p:spPr>
            <a:xfrm>
              <a:off x="23575387" y="10045687"/>
              <a:ext cx="168977" cy="187689"/>
            </a:xfrm>
            <a:prstGeom prst="ellipse">
              <a:avLst/>
            </a:prstGeom>
            <a:solidFill>
              <a:srgbClr val="FF9933"/>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fr-FR" sz="1800" b="1">
                <a:latin typeface="Montserrat" panose="00000500000000000000" pitchFamily="2" charset="0"/>
                <a:cs typeface="Times New Roman" panose="02020603050405020304" pitchFamily="18" charset="0"/>
              </a:endParaRPr>
            </a:p>
          </p:txBody>
        </p:sp>
        <p:cxnSp>
          <p:nvCxnSpPr>
            <p:cNvPr id="257" name="Connecteur : en arc 60">
              <a:extLst>
                <a:ext uri="{FF2B5EF4-FFF2-40B4-BE49-F238E27FC236}">
                  <a16:creationId xmlns:a16="http://schemas.microsoft.com/office/drawing/2014/main" id="{118A9434-06B1-8D4E-B8EF-B806110FD03D}"/>
                </a:ext>
              </a:extLst>
            </p:cNvPr>
            <p:cNvCxnSpPr>
              <a:cxnSpLocks/>
            </p:cNvCxnSpPr>
            <p:nvPr/>
          </p:nvCxnSpPr>
          <p:spPr>
            <a:xfrm flipV="1">
              <a:off x="23871378" y="9481781"/>
              <a:ext cx="1528446" cy="512730"/>
            </a:xfrm>
            <a:prstGeom prst="curvedConnector3">
              <a:avLst>
                <a:gd name="adj1" fmla="val 50000"/>
              </a:avLst>
            </a:prstGeom>
            <a:ln>
              <a:tailEnd type="triangle"/>
            </a:ln>
          </p:spPr>
          <p:style>
            <a:lnRef idx="1">
              <a:schemeClr val="accent4"/>
            </a:lnRef>
            <a:fillRef idx="0">
              <a:schemeClr val="accent4"/>
            </a:fillRef>
            <a:effectRef idx="0">
              <a:schemeClr val="accent4"/>
            </a:effectRef>
            <a:fontRef idx="minor">
              <a:schemeClr val="tx1"/>
            </a:fontRef>
          </p:style>
        </p:cxnSp>
        <p:sp>
          <p:nvSpPr>
            <p:cNvPr id="258" name="ZoneTexte 61">
              <a:extLst>
                <a:ext uri="{FF2B5EF4-FFF2-40B4-BE49-F238E27FC236}">
                  <a16:creationId xmlns:a16="http://schemas.microsoft.com/office/drawing/2014/main" id="{AACCFD86-9A8F-5441-95B3-3A4136DACAD8}"/>
                </a:ext>
              </a:extLst>
            </p:cNvPr>
            <p:cNvSpPr txBox="1"/>
            <p:nvPr/>
          </p:nvSpPr>
          <p:spPr>
            <a:xfrm>
              <a:off x="23370613" y="10407754"/>
              <a:ext cx="2615396" cy="369332"/>
            </a:xfrm>
            <a:prstGeom prst="rect">
              <a:avLst/>
            </a:prstGeom>
            <a:noFill/>
          </p:spPr>
          <p:txBody>
            <a:bodyPr wrap="none" rtlCol="0">
              <a:spAutoFit/>
            </a:bodyPr>
            <a:lstStyle/>
            <a:p>
              <a:r>
                <a:rPr lang="fr-FR" sz="1800" b="1" dirty="0">
                  <a:solidFill>
                    <a:srgbClr val="FF0000"/>
                  </a:solidFill>
                  <a:latin typeface="Montserrat" panose="00000500000000000000" pitchFamily="2" charset="0"/>
                  <a:cs typeface="Times New Roman" panose="02020603050405020304" pitchFamily="18" charset="0"/>
                </a:rPr>
                <a:t>Target en mouvement</a:t>
              </a:r>
            </a:p>
          </p:txBody>
        </p:sp>
        <p:pic>
          <p:nvPicPr>
            <p:cNvPr id="259" name="Picture 42" descr="110 idées de Arbres PNG | arbre png, arbre, arbres photoshop">
              <a:extLst>
                <a:ext uri="{FF2B5EF4-FFF2-40B4-BE49-F238E27FC236}">
                  <a16:creationId xmlns:a16="http://schemas.microsoft.com/office/drawing/2014/main" id="{666F9D17-F591-174B-AEC4-9E33335F302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655371" y="8165615"/>
              <a:ext cx="791773" cy="1049925"/>
            </a:xfrm>
            <a:prstGeom prst="rect">
              <a:avLst/>
            </a:prstGeom>
            <a:noFill/>
            <a:extLst>
              <a:ext uri="{909E8E84-426E-40DD-AFC4-6F175D3DCCD1}">
                <a14:hiddenFill xmlns:a14="http://schemas.microsoft.com/office/drawing/2010/main">
                  <a:solidFill>
                    <a:srgbClr val="FFFFFF"/>
                  </a:solidFill>
                </a14:hiddenFill>
              </a:ext>
            </a:extLst>
          </p:spPr>
        </p:pic>
        <p:pic>
          <p:nvPicPr>
            <p:cNvPr id="260" name="Picture 42" descr="110 idées de Arbres PNG | arbre png, arbre, arbres photoshop">
              <a:extLst>
                <a:ext uri="{FF2B5EF4-FFF2-40B4-BE49-F238E27FC236}">
                  <a16:creationId xmlns:a16="http://schemas.microsoft.com/office/drawing/2014/main" id="{A02FC9E4-2D28-D343-998A-7A92CD1B101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130623" y="8522170"/>
              <a:ext cx="791773" cy="1049925"/>
            </a:xfrm>
            <a:prstGeom prst="rect">
              <a:avLst/>
            </a:prstGeom>
            <a:noFill/>
            <a:extLst>
              <a:ext uri="{909E8E84-426E-40DD-AFC4-6F175D3DCCD1}">
                <a14:hiddenFill xmlns:a14="http://schemas.microsoft.com/office/drawing/2010/main">
                  <a:solidFill>
                    <a:srgbClr val="FFFFFF"/>
                  </a:solidFill>
                </a14:hiddenFill>
              </a:ext>
            </a:extLst>
          </p:spPr>
        </p:pic>
        <p:pic>
          <p:nvPicPr>
            <p:cNvPr id="261" name="Picture 42" descr="110 idées de Arbres PNG | arbre png, arbre, arbres photoshop">
              <a:extLst>
                <a:ext uri="{FF2B5EF4-FFF2-40B4-BE49-F238E27FC236}">
                  <a16:creationId xmlns:a16="http://schemas.microsoft.com/office/drawing/2014/main" id="{848D1895-882A-5B4F-B5E0-65DC4EBF308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437280" y="7536851"/>
              <a:ext cx="791773" cy="1049925"/>
            </a:xfrm>
            <a:prstGeom prst="rect">
              <a:avLst/>
            </a:prstGeom>
            <a:noFill/>
            <a:extLst>
              <a:ext uri="{909E8E84-426E-40DD-AFC4-6F175D3DCCD1}">
                <a14:hiddenFill xmlns:a14="http://schemas.microsoft.com/office/drawing/2010/main">
                  <a:solidFill>
                    <a:srgbClr val="FFFFFF"/>
                  </a:solidFill>
                </a14:hiddenFill>
              </a:ext>
            </a:extLst>
          </p:spPr>
        </p:pic>
        <p:pic>
          <p:nvPicPr>
            <p:cNvPr id="262" name="Picture 42" descr="110 idées de Arbres PNG | arbre png, arbre, arbres photoshop">
              <a:extLst>
                <a:ext uri="{FF2B5EF4-FFF2-40B4-BE49-F238E27FC236}">
                  <a16:creationId xmlns:a16="http://schemas.microsoft.com/office/drawing/2014/main" id="{69A4FB20-6686-0C40-B5E7-88DD78C22F4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397511" y="7498781"/>
              <a:ext cx="791773" cy="1049925"/>
            </a:xfrm>
            <a:prstGeom prst="rect">
              <a:avLst/>
            </a:prstGeom>
            <a:noFill/>
            <a:extLst>
              <a:ext uri="{909E8E84-426E-40DD-AFC4-6F175D3DCCD1}">
                <a14:hiddenFill xmlns:a14="http://schemas.microsoft.com/office/drawing/2010/main">
                  <a:solidFill>
                    <a:srgbClr val="FFFFFF"/>
                  </a:solidFill>
                </a14:hiddenFill>
              </a:ext>
            </a:extLst>
          </p:spPr>
        </p:pic>
        <p:pic>
          <p:nvPicPr>
            <p:cNvPr id="263" name="Picture 28" descr="Drone DJI PNG transparents - StickPNG">
              <a:extLst>
                <a:ext uri="{FF2B5EF4-FFF2-40B4-BE49-F238E27FC236}">
                  <a16:creationId xmlns:a16="http://schemas.microsoft.com/office/drawing/2014/main" id="{67B820E7-900E-0E4D-A49C-C12AC4E5B99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8132627" y="7347769"/>
              <a:ext cx="886979" cy="498926"/>
            </a:xfrm>
            <a:prstGeom prst="rect">
              <a:avLst/>
            </a:prstGeom>
            <a:noFill/>
            <a:extLst>
              <a:ext uri="{909E8E84-426E-40DD-AFC4-6F175D3DCCD1}">
                <a14:hiddenFill xmlns:a14="http://schemas.microsoft.com/office/drawing/2010/main">
                  <a:solidFill>
                    <a:srgbClr val="FFFFFF"/>
                  </a:solidFill>
                </a14:hiddenFill>
              </a:ext>
            </a:extLst>
          </p:spPr>
        </p:pic>
        <p:pic>
          <p:nvPicPr>
            <p:cNvPr id="264" name="Picture 28" descr="Drone DJI PNG transparents - StickPNG">
              <a:extLst>
                <a:ext uri="{FF2B5EF4-FFF2-40B4-BE49-F238E27FC236}">
                  <a16:creationId xmlns:a16="http://schemas.microsoft.com/office/drawing/2014/main" id="{A2F2D0C7-E33B-6B41-8060-F30576A8318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7753412" y="6501562"/>
              <a:ext cx="886979" cy="498926"/>
            </a:xfrm>
            <a:prstGeom prst="rect">
              <a:avLst/>
            </a:prstGeom>
            <a:noFill/>
            <a:extLst>
              <a:ext uri="{909E8E84-426E-40DD-AFC4-6F175D3DCCD1}">
                <a14:hiddenFill xmlns:a14="http://schemas.microsoft.com/office/drawing/2010/main">
                  <a:solidFill>
                    <a:srgbClr val="FFFFFF"/>
                  </a:solidFill>
                </a14:hiddenFill>
              </a:ext>
            </a:extLst>
          </p:spPr>
        </p:pic>
        <p:pic>
          <p:nvPicPr>
            <p:cNvPr id="265" name="Picture 28" descr="Drone DJI PNG transparents - StickPNG">
              <a:extLst>
                <a:ext uri="{FF2B5EF4-FFF2-40B4-BE49-F238E27FC236}">
                  <a16:creationId xmlns:a16="http://schemas.microsoft.com/office/drawing/2014/main" id="{B1DB4B7B-F56C-E14C-8DDD-499258899B2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652605" y="5997830"/>
              <a:ext cx="886979" cy="498926"/>
            </a:xfrm>
            <a:prstGeom prst="rect">
              <a:avLst/>
            </a:prstGeom>
            <a:noFill/>
            <a:extLst>
              <a:ext uri="{909E8E84-426E-40DD-AFC4-6F175D3DCCD1}">
                <a14:hiddenFill xmlns:a14="http://schemas.microsoft.com/office/drawing/2010/main">
                  <a:solidFill>
                    <a:srgbClr val="FFFFFF"/>
                  </a:solidFill>
                </a14:hiddenFill>
              </a:ext>
            </a:extLst>
          </p:spPr>
        </p:pic>
        <p:pic>
          <p:nvPicPr>
            <p:cNvPr id="266" name="Picture 28" descr="Drone DJI PNG transparents - StickPNG">
              <a:extLst>
                <a:ext uri="{FF2B5EF4-FFF2-40B4-BE49-F238E27FC236}">
                  <a16:creationId xmlns:a16="http://schemas.microsoft.com/office/drawing/2014/main" id="{F8601D01-9A2B-474D-B19B-DB5F6912D24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6942701" y="6757809"/>
              <a:ext cx="886979" cy="498926"/>
            </a:xfrm>
            <a:prstGeom prst="rect">
              <a:avLst/>
            </a:prstGeom>
            <a:noFill/>
            <a:extLst>
              <a:ext uri="{909E8E84-426E-40DD-AFC4-6F175D3DCCD1}">
                <a14:hiddenFill xmlns:a14="http://schemas.microsoft.com/office/drawing/2010/main">
                  <a:solidFill>
                    <a:srgbClr val="FFFFFF"/>
                  </a:solidFill>
                </a14:hiddenFill>
              </a:ext>
            </a:extLst>
          </p:spPr>
        </p:pic>
        <p:pic>
          <p:nvPicPr>
            <p:cNvPr id="267" name="Picture 28" descr="Drone DJI PNG transparents - StickPNG">
              <a:extLst>
                <a:ext uri="{FF2B5EF4-FFF2-40B4-BE49-F238E27FC236}">
                  <a16:creationId xmlns:a16="http://schemas.microsoft.com/office/drawing/2014/main" id="{BF9D2DE0-C6BA-FA4A-9E21-533B9628886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6291359" y="7160609"/>
              <a:ext cx="886979" cy="498926"/>
            </a:xfrm>
            <a:prstGeom prst="rect">
              <a:avLst/>
            </a:prstGeom>
            <a:noFill/>
            <a:extLst>
              <a:ext uri="{909E8E84-426E-40DD-AFC4-6F175D3DCCD1}">
                <a14:hiddenFill xmlns:a14="http://schemas.microsoft.com/office/drawing/2010/main">
                  <a:solidFill>
                    <a:srgbClr val="FFFFFF"/>
                  </a:solidFill>
                </a14:hiddenFill>
              </a:ext>
            </a:extLst>
          </p:spPr>
        </p:pic>
        <p:pic>
          <p:nvPicPr>
            <p:cNvPr id="268" name="Picture 28" descr="Drone DJI PNG transparents - StickPNG">
              <a:extLst>
                <a:ext uri="{FF2B5EF4-FFF2-40B4-BE49-F238E27FC236}">
                  <a16:creationId xmlns:a16="http://schemas.microsoft.com/office/drawing/2014/main" id="{0D178172-19A3-C04F-AB37-B353F8047E0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630808" y="7197120"/>
              <a:ext cx="886979" cy="498926"/>
            </a:xfrm>
            <a:prstGeom prst="rect">
              <a:avLst/>
            </a:prstGeom>
            <a:noFill/>
            <a:extLst>
              <a:ext uri="{909E8E84-426E-40DD-AFC4-6F175D3DCCD1}">
                <a14:hiddenFill xmlns:a14="http://schemas.microsoft.com/office/drawing/2010/main">
                  <a:solidFill>
                    <a:srgbClr val="FFFFFF"/>
                  </a:solidFill>
                </a14:hiddenFill>
              </a:ext>
            </a:extLst>
          </p:spPr>
        </p:pic>
        <p:pic>
          <p:nvPicPr>
            <p:cNvPr id="269" name="Picture 28" descr="Drone DJI PNG transparents - StickPNG">
              <a:extLst>
                <a:ext uri="{FF2B5EF4-FFF2-40B4-BE49-F238E27FC236}">
                  <a16:creationId xmlns:a16="http://schemas.microsoft.com/office/drawing/2014/main" id="{01ABB8B0-AE42-1F4D-8247-B3EC0675802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7058621" y="7139526"/>
              <a:ext cx="886979" cy="498926"/>
            </a:xfrm>
            <a:prstGeom prst="rect">
              <a:avLst/>
            </a:prstGeom>
            <a:noFill/>
            <a:extLst>
              <a:ext uri="{909E8E84-426E-40DD-AFC4-6F175D3DCCD1}">
                <a14:hiddenFill xmlns:a14="http://schemas.microsoft.com/office/drawing/2010/main">
                  <a:solidFill>
                    <a:srgbClr val="FFFFFF"/>
                  </a:solidFill>
                </a14:hiddenFill>
              </a:ext>
            </a:extLst>
          </p:spPr>
        </p:pic>
        <p:pic>
          <p:nvPicPr>
            <p:cNvPr id="270" name="Picture 28" descr="Drone DJI PNG transparents - StickPNG">
              <a:extLst>
                <a:ext uri="{FF2B5EF4-FFF2-40B4-BE49-F238E27FC236}">
                  <a16:creationId xmlns:a16="http://schemas.microsoft.com/office/drawing/2014/main" id="{5CD550F8-BD8F-5D4B-8B3D-2DADB0655F3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8811639" y="10146356"/>
              <a:ext cx="886979" cy="498926"/>
            </a:xfrm>
            <a:prstGeom prst="rect">
              <a:avLst/>
            </a:prstGeom>
            <a:noFill/>
            <a:extLst>
              <a:ext uri="{909E8E84-426E-40DD-AFC4-6F175D3DCCD1}">
                <a14:hiddenFill xmlns:a14="http://schemas.microsoft.com/office/drawing/2010/main">
                  <a:solidFill>
                    <a:srgbClr val="FFFFFF"/>
                  </a:solidFill>
                </a14:hiddenFill>
              </a:ext>
            </a:extLst>
          </p:spPr>
        </p:pic>
        <p:sp>
          <p:nvSpPr>
            <p:cNvPr id="271" name="Ellipse 83">
              <a:extLst>
                <a:ext uri="{FF2B5EF4-FFF2-40B4-BE49-F238E27FC236}">
                  <a16:creationId xmlns:a16="http://schemas.microsoft.com/office/drawing/2014/main" id="{E27643A3-0B6E-764B-B7AB-616C8DAFAEA6}"/>
                </a:ext>
              </a:extLst>
            </p:cNvPr>
            <p:cNvSpPr/>
            <p:nvPr/>
          </p:nvSpPr>
          <p:spPr>
            <a:xfrm>
              <a:off x="26424377" y="8031652"/>
              <a:ext cx="973602" cy="919074"/>
            </a:xfrm>
            <a:prstGeom prst="ellipse">
              <a:avLst/>
            </a:prstGeom>
            <a:solidFill>
              <a:srgbClr val="FF9933"/>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0">
              <a:scrgbClr r="0" g="0" b="0"/>
            </a:lnRef>
            <a:fillRef idx="0">
              <a:scrgbClr r="0" g="0" b="0"/>
            </a:fillRef>
            <a:effectRef idx="0">
              <a:scrgbClr r="0" g="0" b="0"/>
            </a:effectRef>
            <a:fontRef idx="minor">
              <a:schemeClr val="lt1"/>
            </a:fontRef>
          </p:style>
          <p:txBody>
            <a:bodyPr rtlCol="0" anchor="ctr"/>
            <a:lstStyle/>
            <a:p>
              <a:pPr algn="ctr"/>
              <a:endParaRPr lang="fr-FR" sz="1800" b="1">
                <a:latin typeface="Montserrat" panose="00000500000000000000" pitchFamily="2" charset="0"/>
                <a:cs typeface="Times New Roman" panose="02020603050405020304" pitchFamily="18" charset="0"/>
              </a:endParaRPr>
            </a:p>
          </p:txBody>
        </p:sp>
        <p:sp>
          <p:nvSpPr>
            <p:cNvPr id="272" name="ZoneTexte 84">
              <a:extLst>
                <a:ext uri="{FF2B5EF4-FFF2-40B4-BE49-F238E27FC236}">
                  <a16:creationId xmlns:a16="http://schemas.microsoft.com/office/drawing/2014/main" id="{CF6891FE-32D3-F344-A8DB-57802A14ECE8}"/>
                </a:ext>
              </a:extLst>
            </p:cNvPr>
            <p:cNvSpPr txBox="1"/>
            <p:nvPr/>
          </p:nvSpPr>
          <p:spPr>
            <a:xfrm>
              <a:off x="29190632" y="9708526"/>
              <a:ext cx="2148345" cy="369332"/>
            </a:xfrm>
            <a:prstGeom prst="rect">
              <a:avLst/>
            </a:prstGeom>
            <a:noFill/>
          </p:spPr>
          <p:txBody>
            <a:bodyPr wrap="none" rtlCol="0">
              <a:spAutoFit/>
            </a:bodyPr>
            <a:lstStyle/>
            <a:p>
              <a:r>
                <a:rPr lang="fr-FR" sz="1800" b="1" dirty="0">
                  <a:solidFill>
                    <a:schemeClr val="accent1">
                      <a:lumMod val="50000"/>
                    </a:schemeClr>
                  </a:solidFill>
                  <a:latin typeface="Montserrat" panose="00000500000000000000" pitchFamily="2" charset="0"/>
                  <a:cs typeface="Times New Roman" panose="02020603050405020304" pitchFamily="18" charset="0"/>
                </a:rPr>
                <a:t>Communication </a:t>
              </a:r>
              <a:r>
                <a:rPr lang="fr-FR" sz="1800" b="1" dirty="0">
                  <a:solidFill>
                    <a:srgbClr val="FF0000"/>
                  </a:solidFill>
                  <a:latin typeface="Montserrat" panose="00000500000000000000" pitchFamily="2" charset="0"/>
                  <a:cs typeface="Times New Roman" panose="02020603050405020304" pitchFamily="18" charset="0"/>
                </a:rPr>
                <a:t>×</a:t>
              </a:r>
            </a:p>
          </p:txBody>
        </p:sp>
        <p:sp>
          <p:nvSpPr>
            <p:cNvPr id="273" name="Ellipse 85">
              <a:extLst>
                <a:ext uri="{FF2B5EF4-FFF2-40B4-BE49-F238E27FC236}">
                  <a16:creationId xmlns:a16="http://schemas.microsoft.com/office/drawing/2014/main" id="{D844E93D-B9AE-C84A-84C0-4AFB401BE562}"/>
                </a:ext>
              </a:extLst>
            </p:cNvPr>
            <p:cNvSpPr/>
            <p:nvPr/>
          </p:nvSpPr>
          <p:spPr>
            <a:xfrm>
              <a:off x="27023699" y="8025064"/>
              <a:ext cx="973602" cy="919074"/>
            </a:xfrm>
            <a:prstGeom prst="ellipse">
              <a:avLst/>
            </a:prstGeom>
            <a:solidFill>
              <a:schemeClr val="accent4">
                <a:alpha val="50000"/>
              </a:schemeClr>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0">
              <a:scrgbClr r="0" g="0" b="0"/>
            </a:lnRef>
            <a:fillRef idx="0">
              <a:scrgbClr r="0" g="0" b="0"/>
            </a:fillRef>
            <a:effectRef idx="0">
              <a:scrgbClr r="0" g="0" b="0"/>
            </a:effectRef>
            <a:fontRef idx="minor">
              <a:schemeClr val="lt1"/>
            </a:fontRef>
          </p:style>
          <p:txBody>
            <a:bodyPr rtlCol="0" anchor="ctr"/>
            <a:lstStyle/>
            <a:p>
              <a:pPr algn="ctr"/>
              <a:endParaRPr lang="fr-FR" sz="1800" b="1">
                <a:latin typeface="Montserrat" panose="00000500000000000000" pitchFamily="2" charset="0"/>
                <a:cs typeface="Times New Roman" panose="02020603050405020304" pitchFamily="18" charset="0"/>
              </a:endParaRPr>
            </a:p>
          </p:txBody>
        </p:sp>
        <p:sp>
          <p:nvSpPr>
            <p:cNvPr id="274" name="ZoneTexte 86">
              <a:extLst>
                <a:ext uri="{FF2B5EF4-FFF2-40B4-BE49-F238E27FC236}">
                  <a16:creationId xmlns:a16="http://schemas.microsoft.com/office/drawing/2014/main" id="{42D7F6B9-4500-6B43-B53A-6FB887A1DB77}"/>
                </a:ext>
              </a:extLst>
            </p:cNvPr>
            <p:cNvSpPr txBox="1"/>
            <p:nvPr/>
          </p:nvSpPr>
          <p:spPr>
            <a:xfrm>
              <a:off x="29335102" y="6697013"/>
              <a:ext cx="2036135" cy="369332"/>
            </a:xfrm>
            <a:prstGeom prst="rect">
              <a:avLst/>
            </a:prstGeom>
            <a:noFill/>
          </p:spPr>
          <p:txBody>
            <a:bodyPr wrap="none" rtlCol="0">
              <a:spAutoFit/>
            </a:bodyPr>
            <a:lstStyle/>
            <a:p>
              <a:r>
                <a:rPr lang="fr-FR" sz="1800" b="1" dirty="0">
                  <a:solidFill>
                    <a:schemeClr val="tx2"/>
                  </a:solidFill>
                  <a:latin typeface="Montserrat" panose="00000500000000000000" pitchFamily="2" charset="0"/>
                  <a:cs typeface="Times New Roman" panose="02020603050405020304" pitchFamily="18" charset="0"/>
                </a:rPr>
                <a:t>Chevauchement</a:t>
              </a:r>
            </a:p>
          </p:txBody>
        </p:sp>
        <p:cxnSp>
          <p:nvCxnSpPr>
            <p:cNvPr id="275" name="Connecteur droit avec flèche 87">
              <a:extLst>
                <a:ext uri="{FF2B5EF4-FFF2-40B4-BE49-F238E27FC236}">
                  <a16:creationId xmlns:a16="http://schemas.microsoft.com/office/drawing/2014/main" id="{E30A251E-51F2-7D46-A1AE-C3991F0FDE14}"/>
                </a:ext>
              </a:extLst>
            </p:cNvPr>
            <p:cNvCxnSpPr>
              <a:cxnSpLocks/>
            </p:cNvCxnSpPr>
            <p:nvPr/>
          </p:nvCxnSpPr>
          <p:spPr>
            <a:xfrm flipH="1">
              <a:off x="27833635" y="7218569"/>
              <a:ext cx="2241094" cy="1081822"/>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276" name="Ellipse 89">
              <a:extLst>
                <a:ext uri="{FF2B5EF4-FFF2-40B4-BE49-F238E27FC236}">
                  <a16:creationId xmlns:a16="http://schemas.microsoft.com/office/drawing/2014/main" id="{4B2691D5-A81B-3E4B-93AF-B3E02BA59358}"/>
                </a:ext>
              </a:extLst>
            </p:cNvPr>
            <p:cNvSpPr/>
            <p:nvPr/>
          </p:nvSpPr>
          <p:spPr>
            <a:xfrm>
              <a:off x="23275657" y="8703226"/>
              <a:ext cx="168977" cy="187689"/>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fr-FR" sz="1800" b="1">
                <a:latin typeface="Montserrat" panose="00000500000000000000" pitchFamily="2" charset="0"/>
                <a:cs typeface="Times New Roman" panose="02020603050405020304" pitchFamily="18" charset="0"/>
              </a:endParaRPr>
            </a:p>
          </p:txBody>
        </p:sp>
        <p:pic>
          <p:nvPicPr>
            <p:cNvPr id="277" name="Picture 46" descr="Bâtiment gris PNG transparents - StickPNG">
              <a:extLst>
                <a:ext uri="{FF2B5EF4-FFF2-40B4-BE49-F238E27FC236}">
                  <a16:creationId xmlns:a16="http://schemas.microsoft.com/office/drawing/2014/main" id="{10E2F03C-A801-F245-945A-3552C739F76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795802" y="7008867"/>
              <a:ext cx="972867" cy="2421833"/>
            </a:xfrm>
            <a:prstGeom prst="rect">
              <a:avLst/>
            </a:prstGeom>
            <a:noFill/>
            <a:extLst>
              <a:ext uri="{909E8E84-426E-40DD-AFC4-6F175D3DCCD1}">
                <a14:hiddenFill xmlns:a14="http://schemas.microsoft.com/office/drawing/2010/main">
                  <a:solidFill>
                    <a:srgbClr val="FFFFFF"/>
                  </a:solidFill>
                </a14:hiddenFill>
              </a:ext>
            </a:extLst>
          </p:spPr>
        </p:pic>
        <p:pic>
          <p:nvPicPr>
            <p:cNvPr id="278" name="Picture 42" descr="110 idées de Arbres PNG | arbre png, arbre, arbres photoshop">
              <a:extLst>
                <a:ext uri="{FF2B5EF4-FFF2-40B4-BE49-F238E27FC236}">
                  <a16:creationId xmlns:a16="http://schemas.microsoft.com/office/drawing/2014/main" id="{98329209-5418-974F-9F6A-391F7DDCCCE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299074" y="7927077"/>
              <a:ext cx="791773" cy="1049925"/>
            </a:xfrm>
            <a:prstGeom prst="rect">
              <a:avLst/>
            </a:prstGeom>
            <a:noFill/>
            <a:extLst>
              <a:ext uri="{909E8E84-426E-40DD-AFC4-6F175D3DCCD1}">
                <a14:hiddenFill xmlns:a14="http://schemas.microsoft.com/office/drawing/2010/main">
                  <a:solidFill>
                    <a:srgbClr val="FFFFFF"/>
                  </a:solidFill>
                </a14:hiddenFill>
              </a:ext>
            </a:extLst>
          </p:spPr>
        </p:pic>
        <p:cxnSp>
          <p:nvCxnSpPr>
            <p:cNvPr id="279" name="Connecteur droit avec flèche 92">
              <a:extLst>
                <a:ext uri="{FF2B5EF4-FFF2-40B4-BE49-F238E27FC236}">
                  <a16:creationId xmlns:a16="http://schemas.microsoft.com/office/drawing/2014/main" id="{BCFEE60C-4B0D-E04D-AEBA-1BC4BA2BB1C0}"/>
                </a:ext>
              </a:extLst>
            </p:cNvPr>
            <p:cNvCxnSpPr>
              <a:cxnSpLocks/>
            </p:cNvCxnSpPr>
            <p:nvPr/>
          </p:nvCxnSpPr>
          <p:spPr>
            <a:xfrm flipH="1" flipV="1">
              <a:off x="23273336" y="8701546"/>
              <a:ext cx="4115052" cy="1999341"/>
            </a:xfrm>
            <a:prstGeom prst="straightConnector1">
              <a:avLst/>
            </a:prstGeom>
            <a:ln>
              <a:solidFill>
                <a:srgbClr val="FF0000"/>
              </a:solidFill>
              <a:tailEnd type="triangle"/>
            </a:ln>
          </p:spPr>
          <p:style>
            <a:lnRef idx="1">
              <a:schemeClr val="accent4"/>
            </a:lnRef>
            <a:fillRef idx="0">
              <a:schemeClr val="accent4"/>
            </a:fillRef>
            <a:effectRef idx="0">
              <a:schemeClr val="accent4"/>
            </a:effectRef>
            <a:fontRef idx="minor">
              <a:schemeClr val="tx1"/>
            </a:fontRef>
          </p:style>
        </p:cxnSp>
        <p:sp>
          <p:nvSpPr>
            <p:cNvPr id="280" name="ZoneTexte 96">
              <a:extLst>
                <a:ext uri="{FF2B5EF4-FFF2-40B4-BE49-F238E27FC236}">
                  <a16:creationId xmlns:a16="http://schemas.microsoft.com/office/drawing/2014/main" id="{406E6308-FAEA-2A42-94B2-23747D498CB2}"/>
                </a:ext>
              </a:extLst>
            </p:cNvPr>
            <p:cNvSpPr txBox="1"/>
            <p:nvPr/>
          </p:nvSpPr>
          <p:spPr>
            <a:xfrm>
              <a:off x="26410625" y="10728817"/>
              <a:ext cx="1787669" cy="369332"/>
            </a:xfrm>
            <a:prstGeom prst="rect">
              <a:avLst/>
            </a:prstGeom>
            <a:noFill/>
          </p:spPr>
          <p:txBody>
            <a:bodyPr wrap="none" rtlCol="0">
              <a:spAutoFit/>
            </a:bodyPr>
            <a:lstStyle/>
            <a:p>
              <a:r>
                <a:rPr lang="fr-FR" sz="1800" b="1" dirty="0">
                  <a:solidFill>
                    <a:srgbClr val="FF0000"/>
                  </a:solidFill>
                  <a:latin typeface="Montserrat" panose="00000500000000000000" pitchFamily="2" charset="0"/>
                  <a:cs typeface="Times New Roman" panose="02020603050405020304" pitchFamily="18" charset="0"/>
                </a:rPr>
                <a:t>Cible invisible</a:t>
              </a:r>
            </a:p>
          </p:txBody>
        </p:sp>
        <p:pic>
          <p:nvPicPr>
            <p:cNvPr id="281" name="Image 1038">
              <a:extLst>
                <a:ext uri="{FF2B5EF4-FFF2-40B4-BE49-F238E27FC236}">
                  <a16:creationId xmlns:a16="http://schemas.microsoft.com/office/drawing/2014/main" id="{11734BE8-E887-214F-97D5-4B9C6F8B68E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8976784" y="7184665"/>
              <a:ext cx="838520" cy="2277168"/>
            </a:xfrm>
            <a:prstGeom prst="rect">
              <a:avLst/>
            </a:prstGeom>
          </p:spPr>
        </p:pic>
        <p:pic>
          <p:nvPicPr>
            <p:cNvPr id="282" name="Picture 42" descr="110 idées de Arbres PNG | arbre png, arbre, arbres photoshop">
              <a:extLst>
                <a:ext uri="{FF2B5EF4-FFF2-40B4-BE49-F238E27FC236}">
                  <a16:creationId xmlns:a16="http://schemas.microsoft.com/office/drawing/2014/main" id="{992EF1F2-964F-DE46-8644-0B7B7B8358F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716537" y="8208413"/>
              <a:ext cx="791773" cy="1049925"/>
            </a:xfrm>
            <a:prstGeom prst="rect">
              <a:avLst/>
            </a:prstGeom>
            <a:noFill/>
            <a:extLst>
              <a:ext uri="{909E8E84-426E-40DD-AFC4-6F175D3DCCD1}">
                <a14:hiddenFill xmlns:a14="http://schemas.microsoft.com/office/drawing/2010/main">
                  <a:solidFill>
                    <a:srgbClr val="FFFFFF"/>
                  </a:solidFill>
                </a14:hiddenFill>
              </a:ext>
            </a:extLst>
          </p:spPr>
        </p:pic>
        <p:pic>
          <p:nvPicPr>
            <p:cNvPr id="283" name="Picture 42" descr="110 idées de Arbres PNG | arbre png, arbre, arbres photoshop">
              <a:extLst>
                <a:ext uri="{FF2B5EF4-FFF2-40B4-BE49-F238E27FC236}">
                  <a16:creationId xmlns:a16="http://schemas.microsoft.com/office/drawing/2014/main" id="{B3736E20-1EE9-2549-8409-B3E6CC1BC69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415728" y="7551466"/>
              <a:ext cx="791773" cy="1049925"/>
            </a:xfrm>
            <a:prstGeom prst="rect">
              <a:avLst/>
            </a:prstGeom>
            <a:noFill/>
            <a:extLst>
              <a:ext uri="{909E8E84-426E-40DD-AFC4-6F175D3DCCD1}">
                <a14:hiddenFill xmlns:a14="http://schemas.microsoft.com/office/drawing/2010/main">
                  <a:solidFill>
                    <a:srgbClr val="FFFFFF"/>
                  </a:solidFill>
                </a14:hiddenFill>
              </a:ext>
            </a:extLst>
          </p:spPr>
        </p:pic>
        <p:cxnSp>
          <p:nvCxnSpPr>
            <p:cNvPr id="284" name="Connecteur droit avec flèche 478">
              <a:extLst>
                <a:ext uri="{FF2B5EF4-FFF2-40B4-BE49-F238E27FC236}">
                  <a16:creationId xmlns:a16="http://schemas.microsoft.com/office/drawing/2014/main" id="{DA035AE2-F618-054A-86E2-885838447189}"/>
                </a:ext>
              </a:extLst>
            </p:cNvPr>
            <p:cNvCxnSpPr>
              <a:cxnSpLocks/>
            </p:cNvCxnSpPr>
            <p:nvPr/>
          </p:nvCxnSpPr>
          <p:spPr>
            <a:xfrm flipH="1">
              <a:off x="27297244" y="7448302"/>
              <a:ext cx="2241094" cy="1081822"/>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pic>
          <p:nvPicPr>
            <p:cNvPr id="285" name="Picture 42" descr="110 idées de Arbres PNG | arbre png, arbre, arbres photoshop">
              <a:extLst>
                <a:ext uri="{FF2B5EF4-FFF2-40B4-BE49-F238E27FC236}">
                  <a16:creationId xmlns:a16="http://schemas.microsoft.com/office/drawing/2014/main" id="{8C9298BB-A8FE-E041-A9C7-6A08880DC4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761284" y="7481484"/>
              <a:ext cx="791773" cy="1049925"/>
            </a:xfrm>
            <a:prstGeom prst="rect">
              <a:avLst/>
            </a:prstGeom>
            <a:noFill/>
            <a:extLst>
              <a:ext uri="{909E8E84-426E-40DD-AFC4-6F175D3DCCD1}">
                <a14:hiddenFill xmlns:a14="http://schemas.microsoft.com/office/drawing/2010/main">
                  <a:solidFill>
                    <a:srgbClr val="FFFFFF"/>
                  </a:solidFill>
                </a14:hiddenFill>
              </a:ext>
            </a:extLst>
          </p:spPr>
        </p:pic>
        <p:pic>
          <p:nvPicPr>
            <p:cNvPr id="286" name="Picture 42" descr="110 idées de Arbres PNG | arbre png, arbre, arbres photoshop">
              <a:extLst>
                <a:ext uri="{FF2B5EF4-FFF2-40B4-BE49-F238E27FC236}">
                  <a16:creationId xmlns:a16="http://schemas.microsoft.com/office/drawing/2014/main" id="{FB30EB10-8795-974C-AEF2-D48D0EE6151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568129" y="7703867"/>
              <a:ext cx="791773" cy="1049925"/>
            </a:xfrm>
            <a:prstGeom prst="rect">
              <a:avLst/>
            </a:prstGeom>
            <a:noFill/>
            <a:extLst>
              <a:ext uri="{909E8E84-426E-40DD-AFC4-6F175D3DCCD1}">
                <a14:hiddenFill xmlns:a14="http://schemas.microsoft.com/office/drawing/2010/main">
                  <a:solidFill>
                    <a:srgbClr val="FFFFFF"/>
                  </a:solidFill>
                </a14:hiddenFill>
              </a:ext>
            </a:extLst>
          </p:spPr>
        </p:pic>
        <p:sp>
          <p:nvSpPr>
            <p:cNvPr id="287" name="Ellipse 484">
              <a:extLst>
                <a:ext uri="{FF2B5EF4-FFF2-40B4-BE49-F238E27FC236}">
                  <a16:creationId xmlns:a16="http://schemas.microsoft.com/office/drawing/2014/main" id="{69B9CE99-B649-3941-A2C0-6CB3300BBFC3}"/>
                </a:ext>
              </a:extLst>
            </p:cNvPr>
            <p:cNvSpPr/>
            <p:nvPr/>
          </p:nvSpPr>
          <p:spPr>
            <a:xfrm>
              <a:off x="26517201" y="9246006"/>
              <a:ext cx="168977" cy="187689"/>
            </a:xfrm>
            <a:prstGeom prst="ellipse">
              <a:avLst/>
            </a:prstGeom>
            <a:solidFill>
              <a:srgbClr val="FF9933"/>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fr-FR" sz="1800" b="1">
                <a:latin typeface="Montserrat" panose="00000500000000000000" pitchFamily="2" charset="0"/>
                <a:cs typeface="Times New Roman" panose="02020603050405020304" pitchFamily="18" charset="0"/>
              </a:endParaRPr>
            </a:p>
          </p:txBody>
        </p:sp>
        <p:sp>
          <p:nvSpPr>
            <p:cNvPr id="288" name="Ellipse 485">
              <a:extLst>
                <a:ext uri="{FF2B5EF4-FFF2-40B4-BE49-F238E27FC236}">
                  <a16:creationId xmlns:a16="http://schemas.microsoft.com/office/drawing/2014/main" id="{6BF45E7C-209B-2D4B-91B1-5AA0066DE231}"/>
                </a:ext>
              </a:extLst>
            </p:cNvPr>
            <p:cNvSpPr/>
            <p:nvPr/>
          </p:nvSpPr>
          <p:spPr>
            <a:xfrm>
              <a:off x="27605199" y="9093604"/>
              <a:ext cx="168977" cy="187689"/>
            </a:xfrm>
            <a:prstGeom prst="ellipse">
              <a:avLst/>
            </a:prstGeom>
            <a:solidFill>
              <a:srgbClr val="FF9933"/>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fr-FR" sz="1800" b="1">
                <a:latin typeface="Montserrat" panose="00000500000000000000" pitchFamily="2" charset="0"/>
                <a:cs typeface="Times New Roman" panose="02020603050405020304" pitchFamily="18" charset="0"/>
              </a:endParaRPr>
            </a:p>
          </p:txBody>
        </p:sp>
        <p:sp>
          <p:nvSpPr>
            <p:cNvPr id="289" name="Ellipse 486">
              <a:extLst>
                <a:ext uri="{FF2B5EF4-FFF2-40B4-BE49-F238E27FC236}">
                  <a16:creationId xmlns:a16="http://schemas.microsoft.com/office/drawing/2014/main" id="{CAA7BF52-48AC-D04B-A12F-D2E554CEF48C}"/>
                </a:ext>
              </a:extLst>
            </p:cNvPr>
            <p:cNvSpPr/>
            <p:nvPr/>
          </p:nvSpPr>
          <p:spPr>
            <a:xfrm>
              <a:off x="26822001" y="9550806"/>
              <a:ext cx="168977" cy="187689"/>
            </a:xfrm>
            <a:prstGeom prst="ellipse">
              <a:avLst/>
            </a:prstGeom>
            <a:solidFill>
              <a:srgbClr val="FF9933"/>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fr-FR" sz="1800" b="1">
                <a:latin typeface="Montserrat" panose="00000500000000000000" pitchFamily="2" charset="0"/>
                <a:cs typeface="Times New Roman" panose="02020603050405020304" pitchFamily="18" charset="0"/>
              </a:endParaRPr>
            </a:p>
          </p:txBody>
        </p:sp>
        <p:sp>
          <p:nvSpPr>
            <p:cNvPr id="290" name="Ellipse 487">
              <a:extLst>
                <a:ext uri="{FF2B5EF4-FFF2-40B4-BE49-F238E27FC236}">
                  <a16:creationId xmlns:a16="http://schemas.microsoft.com/office/drawing/2014/main" id="{8DBCC37A-66A3-8846-9356-C739B9C4460E}"/>
                </a:ext>
              </a:extLst>
            </p:cNvPr>
            <p:cNvSpPr/>
            <p:nvPr/>
          </p:nvSpPr>
          <p:spPr>
            <a:xfrm>
              <a:off x="30477720" y="8638219"/>
              <a:ext cx="168977" cy="187689"/>
            </a:xfrm>
            <a:prstGeom prst="ellipse">
              <a:avLst/>
            </a:prstGeom>
            <a:solidFill>
              <a:srgbClr val="FF9933"/>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fr-FR" sz="1800" b="1">
                <a:latin typeface="Montserrat" panose="00000500000000000000" pitchFamily="2" charset="0"/>
                <a:cs typeface="Times New Roman" panose="02020603050405020304" pitchFamily="18" charset="0"/>
              </a:endParaRPr>
            </a:p>
          </p:txBody>
        </p:sp>
        <p:pic>
          <p:nvPicPr>
            <p:cNvPr id="291" name="Picture 42" descr="110 idées de Arbres PNG | arbre png, arbre, arbres photoshop">
              <a:extLst>
                <a:ext uri="{FF2B5EF4-FFF2-40B4-BE49-F238E27FC236}">
                  <a16:creationId xmlns:a16="http://schemas.microsoft.com/office/drawing/2014/main" id="{15D6923C-3D59-F947-BA3D-605D631951E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634741" y="6695521"/>
              <a:ext cx="791773" cy="1049925"/>
            </a:xfrm>
            <a:prstGeom prst="rect">
              <a:avLst/>
            </a:prstGeom>
            <a:noFill/>
            <a:extLst>
              <a:ext uri="{909E8E84-426E-40DD-AFC4-6F175D3DCCD1}">
                <a14:hiddenFill xmlns:a14="http://schemas.microsoft.com/office/drawing/2010/main">
                  <a:solidFill>
                    <a:srgbClr val="FFFFFF"/>
                  </a:solidFill>
                </a14:hiddenFill>
              </a:ext>
            </a:extLst>
          </p:spPr>
        </p:pic>
        <p:cxnSp>
          <p:nvCxnSpPr>
            <p:cNvPr id="293" name="Connecteur droit avec flèche 489">
              <a:extLst>
                <a:ext uri="{FF2B5EF4-FFF2-40B4-BE49-F238E27FC236}">
                  <a16:creationId xmlns:a16="http://schemas.microsoft.com/office/drawing/2014/main" id="{DB729B8A-9A36-6643-B4BB-21D112DECE5D}"/>
                </a:ext>
              </a:extLst>
            </p:cNvPr>
            <p:cNvCxnSpPr>
              <a:cxnSpLocks/>
            </p:cNvCxnSpPr>
            <p:nvPr/>
          </p:nvCxnSpPr>
          <p:spPr>
            <a:xfrm flipH="1" flipV="1">
              <a:off x="30322894" y="8439497"/>
              <a:ext cx="706100" cy="121729"/>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pic>
          <p:nvPicPr>
            <p:cNvPr id="294" name="Image 1048" descr="Une image contenant extérieur, bâtiment, grand, bâtiment gouvernemental&#10;&#10;Description générée automatiquement">
              <a:extLst>
                <a:ext uri="{FF2B5EF4-FFF2-40B4-BE49-F238E27FC236}">
                  <a16:creationId xmlns:a16="http://schemas.microsoft.com/office/drawing/2014/main" id="{A21FAE6E-33E4-9C4C-8EFD-EA6C5ECC8BA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5667088" y="6453713"/>
              <a:ext cx="915830" cy="1903809"/>
            </a:xfrm>
            <a:prstGeom prst="rect">
              <a:avLst/>
            </a:prstGeom>
          </p:spPr>
        </p:pic>
        <p:pic>
          <p:nvPicPr>
            <p:cNvPr id="295" name="Picture 28" descr="Drone DJI PNG transparents - StickPNG">
              <a:extLst>
                <a:ext uri="{FF2B5EF4-FFF2-40B4-BE49-F238E27FC236}">
                  <a16:creationId xmlns:a16="http://schemas.microsoft.com/office/drawing/2014/main" id="{A1960140-5D64-8441-BA6F-455DA83BC8F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5429438" y="6675151"/>
              <a:ext cx="886979" cy="498926"/>
            </a:xfrm>
            <a:prstGeom prst="rect">
              <a:avLst/>
            </a:prstGeom>
            <a:noFill/>
            <a:extLst>
              <a:ext uri="{909E8E84-426E-40DD-AFC4-6F175D3DCCD1}">
                <a14:hiddenFill xmlns:a14="http://schemas.microsoft.com/office/drawing/2010/main">
                  <a:solidFill>
                    <a:srgbClr val="FFFFFF"/>
                  </a:solidFill>
                </a14:hiddenFill>
              </a:ext>
            </a:extLst>
          </p:spPr>
        </p:pic>
        <p:pic>
          <p:nvPicPr>
            <p:cNvPr id="296" name="Image 1067">
              <a:extLst>
                <a:ext uri="{FF2B5EF4-FFF2-40B4-BE49-F238E27FC236}">
                  <a16:creationId xmlns:a16="http://schemas.microsoft.com/office/drawing/2014/main" id="{4D2757D8-6BE6-764C-944F-4D0F2CAD959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flipV="1">
              <a:off x="23420862" y="9911905"/>
              <a:ext cx="489653" cy="489653"/>
            </a:xfrm>
            <a:prstGeom prst="rect">
              <a:avLst/>
            </a:prstGeom>
          </p:spPr>
        </p:pic>
        <p:pic>
          <p:nvPicPr>
            <p:cNvPr id="297" name="Image 521">
              <a:extLst>
                <a:ext uri="{FF2B5EF4-FFF2-40B4-BE49-F238E27FC236}">
                  <a16:creationId xmlns:a16="http://schemas.microsoft.com/office/drawing/2014/main" id="{B4B9D601-3FA4-784D-8E40-0AC682AE527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flipV="1">
              <a:off x="26659450" y="9428686"/>
              <a:ext cx="489653" cy="489653"/>
            </a:xfrm>
            <a:prstGeom prst="rect">
              <a:avLst/>
            </a:prstGeom>
          </p:spPr>
        </p:pic>
        <p:pic>
          <p:nvPicPr>
            <p:cNvPr id="298" name="Image 522">
              <a:extLst>
                <a:ext uri="{FF2B5EF4-FFF2-40B4-BE49-F238E27FC236}">
                  <a16:creationId xmlns:a16="http://schemas.microsoft.com/office/drawing/2014/main" id="{8EE3223E-D943-8F4C-9FE5-EB2EC452FFA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flipV="1">
              <a:off x="26189993" y="8930624"/>
              <a:ext cx="489653" cy="489653"/>
            </a:xfrm>
            <a:prstGeom prst="rect">
              <a:avLst/>
            </a:prstGeom>
          </p:spPr>
        </p:pic>
        <p:pic>
          <p:nvPicPr>
            <p:cNvPr id="299" name="Image 523">
              <a:extLst>
                <a:ext uri="{FF2B5EF4-FFF2-40B4-BE49-F238E27FC236}">
                  <a16:creationId xmlns:a16="http://schemas.microsoft.com/office/drawing/2014/main" id="{C05DD545-4251-F348-B254-02735ED1771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flipV="1">
              <a:off x="27462451" y="8939032"/>
              <a:ext cx="489653" cy="489653"/>
            </a:xfrm>
            <a:prstGeom prst="rect">
              <a:avLst/>
            </a:prstGeom>
          </p:spPr>
        </p:pic>
        <p:pic>
          <p:nvPicPr>
            <p:cNvPr id="300" name="Image 1044" descr="Une image contenant bâtiment, extérieur, immeuble résidentiel, grand&#10;&#10;Description générée automatiquement">
              <a:extLst>
                <a:ext uri="{FF2B5EF4-FFF2-40B4-BE49-F238E27FC236}">
                  <a16:creationId xmlns:a16="http://schemas.microsoft.com/office/drawing/2014/main" id="{81526114-CE3D-474E-AF6E-C23B1396F32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5439522" y="9070674"/>
              <a:ext cx="1088975" cy="1091140"/>
            </a:xfrm>
            <a:prstGeom prst="rect">
              <a:avLst/>
            </a:prstGeom>
          </p:spPr>
        </p:pic>
        <p:pic>
          <p:nvPicPr>
            <p:cNvPr id="301" name="Image 524">
              <a:extLst>
                <a:ext uri="{FF2B5EF4-FFF2-40B4-BE49-F238E27FC236}">
                  <a16:creationId xmlns:a16="http://schemas.microsoft.com/office/drawing/2014/main" id="{261BC706-822F-1B44-9E75-E92DF91556B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flipV="1">
              <a:off x="26342392" y="9083025"/>
              <a:ext cx="489653" cy="489653"/>
            </a:xfrm>
            <a:prstGeom prst="rect">
              <a:avLst/>
            </a:prstGeom>
          </p:spPr>
        </p:pic>
        <p:pic>
          <p:nvPicPr>
            <p:cNvPr id="302" name="Image 525">
              <a:extLst>
                <a:ext uri="{FF2B5EF4-FFF2-40B4-BE49-F238E27FC236}">
                  <a16:creationId xmlns:a16="http://schemas.microsoft.com/office/drawing/2014/main" id="{5533DF5E-E0B3-344B-8967-B5D2DB35F01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flipV="1">
              <a:off x="23146958" y="8544741"/>
              <a:ext cx="489653" cy="489653"/>
            </a:xfrm>
            <a:prstGeom prst="rect">
              <a:avLst/>
            </a:prstGeom>
          </p:spPr>
        </p:pic>
        <p:pic>
          <p:nvPicPr>
            <p:cNvPr id="303" name="Image 493" descr="Une image contenant bâtiment, extérieur, immeuble résidentiel, grand&#10;&#10;Description générée automatiquement">
              <a:extLst>
                <a:ext uri="{FF2B5EF4-FFF2-40B4-BE49-F238E27FC236}">
                  <a16:creationId xmlns:a16="http://schemas.microsoft.com/office/drawing/2014/main" id="{F7D2396D-71EC-684A-9662-D4E08CCE07A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3269267" y="8593746"/>
              <a:ext cx="1088975" cy="1091140"/>
            </a:xfrm>
            <a:prstGeom prst="rect">
              <a:avLst/>
            </a:prstGeom>
          </p:spPr>
        </p:pic>
        <p:pic>
          <p:nvPicPr>
            <p:cNvPr id="304" name="Image 526">
              <a:extLst>
                <a:ext uri="{FF2B5EF4-FFF2-40B4-BE49-F238E27FC236}">
                  <a16:creationId xmlns:a16="http://schemas.microsoft.com/office/drawing/2014/main" id="{F3F57A32-BB14-EF42-B073-A78D393FA109}"/>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flipH="1" flipV="1">
              <a:off x="30354258" y="8530124"/>
              <a:ext cx="423023" cy="423023"/>
            </a:xfrm>
            <a:prstGeom prst="rect">
              <a:avLst/>
            </a:prstGeom>
          </p:spPr>
        </p:pic>
        <p:pic>
          <p:nvPicPr>
            <p:cNvPr id="305" name="Image 527">
              <a:extLst>
                <a:ext uri="{FF2B5EF4-FFF2-40B4-BE49-F238E27FC236}">
                  <a16:creationId xmlns:a16="http://schemas.microsoft.com/office/drawing/2014/main" id="{3700C2E4-F3A2-734F-AC52-CF338DB049C0}"/>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flipH="1" flipV="1">
              <a:off x="29705375" y="8303035"/>
              <a:ext cx="423023" cy="423023"/>
            </a:xfrm>
            <a:prstGeom prst="rect">
              <a:avLst/>
            </a:prstGeom>
          </p:spPr>
        </p:pic>
        <p:pic>
          <p:nvPicPr>
            <p:cNvPr id="306" name="Picture 42" descr="110 idées de Arbres PNG | arbre png, arbre, arbres photoshop">
              <a:extLst>
                <a:ext uri="{FF2B5EF4-FFF2-40B4-BE49-F238E27FC236}">
                  <a16:creationId xmlns:a16="http://schemas.microsoft.com/office/drawing/2014/main" id="{B63C8559-D2B5-E447-BEE9-CACA0C55831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243948" y="7683449"/>
              <a:ext cx="791773" cy="1049925"/>
            </a:xfrm>
            <a:prstGeom prst="rect">
              <a:avLst/>
            </a:prstGeom>
            <a:noFill/>
            <a:extLst>
              <a:ext uri="{909E8E84-426E-40DD-AFC4-6F175D3DCCD1}">
                <a14:hiddenFill xmlns:a14="http://schemas.microsoft.com/office/drawing/2010/main">
                  <a:solidFill>
                    <a:srgbClr val="FFFFFF"/>
                  </a:solidFill>
                </a14:hiddenFill>
              </a:ext>
            </a:extLst>
          </p:spPr>
        </p:pic>
        <p:pic>
          <p:nvPicPr>
            <p:cNvPr id="307" name="Picture 42" descr="110 idées de Arbres PNG | arbre png, arbre, arbres photoshop">
              <a:extLst>
                <a:ext uri="{FF2B5EF4-FFF2-40B4-BE49-F238E27FC236}">
                  <a16:creationId xmlns:a16="http://schemas.microsoft.com/office/drawing/2014/main" id="{0DD66024-0443-EA45-9E55-63816F5A3B8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872929" y="8008667"/>
              <a:ext cx="791773" cy="1049925"/>
            </a:xfrm>
            <a:prstGeom prst="rect">
              <a:avLst/>
            </a:prstGeom>
            <a:noFill/>
            <a:extLst>
              <a:ext uri="{909E8E84-426E-40DD-AFC4-6F175D3DCCD1}">
                <a14:hiddenFill xmlns:a14="http://schemas.microsoft.com/office/drawing/2010/main">
                  <a:solidFill>
                    <a:srgbClr val="FFFFFF"/>
                  </a:solidFill>
                </a14:hiddenFill>
              </a:ext>
            </a:extLst>
          </p:spPr>
        </p:pic>
        <p:pic>
          <p:nvPicPr>
            <p:cNvPr id="308" name="Picture 42" descr="110 idées de Arbres PNG | arbre png, arbre, arbres photoshop">
              <a:extLst>
                <a:ext uri="{FF2B5EF4-FFF2-40B4-BE49-F238E27FC236}">
                  <a16:creationId xmlns:a16="http://schemas.microsoft.com/office/drawing/2014/main" id="{69D6304F-021B-1B4A-A5E2-B2D9A905285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684520" y="8467275"/>
              <a:ext cx="791773" cy="1049925"/>
            </a:xfrm>
            <a:prstGeom prst="rect">
              <a:avLst/>
            </a:prstGeom>
            <a:noFill/>
            <a:extLst>
              <a:ext uri="{909E8E84-426E-40DD-AFC4-6F175D3DCCD1}">
                <a14:hiddenFill xmlns:a14="http://schemas.microsoft.com/office/drawing/2010/main">
                  <a:solidFill>
                    <a:srgbClr val="FFFFFF"/>
                  </a:solidFill>
                </a14:hiddenFill>
              </a:ext>
            </a:extLst>
          </p:spPr>
        </p:pic>
        <p:sp>
          <p:nvSpPr>
            <p:cNvPr id="244" name="ZoneTexte 38">
              <a:extLst>
                <a:ext uri="{FF2B5EF4-FFF2-40B4-BE49-F238E27FC236}">
                  <a16:creationId xmlns:a16="http://schemas.microsoft.com/office/drawing/2014/main" id="{6A1792D5-3D33-154D-A073-23E9AE1DD9BD}"/>
                </a:ext>
              </a:extLst>
            </p:cNvPr>
            <p:cNvSpPr txBox="1"/>
            <p:nvPr/>
          </p:nvSpPr>
          <p:spPr>
            <a:xfrm>
              <a:off x="26451048" y="9418995"/>
              <a:ext cx="2615396" cy="369332"/>
            </a:xfrm>
            <a:prstGeom prst="rect">
              <a:avLst/>
            </a:prstGeom>
            <a:noFill/>
          </p:spPr>
          <p:txBody>
            <a:bodyPr wrap="none" rtlCol="0">
              <a:spAutoFit/>
            </a:bodyPr>
            <a:lstStyle/>
            <a:p>
              <a:r>
                <a:rPr lang="fr-FR" sz="1800" b="1" dirty="0">
                  <a:solidFill>
                    <a:schemeClr val="tx2"/>
                  </a:solidFill>
                  <a:latin typeface="Montserrat" panose="00000500000000000000" pitchFamily="2" charset="0"/>
                  <a:cs typeface="Times New Roman" panose="02020603050405020304" pitchFamily="18" charset="0"/>
                </a:rPr>
                <a:t>Target en mouvement</a:t>
              </a:r>
            </a:p>
          </p:txBody>
        </p:sp>
      </p:grpSp>
      <p:sp>
        <p:nvSpPr>
          <p:cNvPr id="56" name="Rounded Rectangle 9">
            <a:extLst>
              <a:ext uri="{FF2B5EF4-FFF2-40B4-BE49-F238E27FC236}">
                <a16:creationId xmlns:a16="http://schemas.microsoft.com/office/drawing/2014/main" id="{AFDA8CA0-5762-47AC-A940-C6BA5A5CC77F}"/>
              </a:ext>
            </a:extLst>
          </p:cNvPr>
          <p:cNvSpPr/>
          <p:nvPr/>
        </p:nvSpPr>
        <p:spPr>
          <a:xfrm>
            <a:off x="12090159" y="17699967"/>
            <a:ext cx="18510466" cy="147199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A" sz="7401" dirty="0">
              <a:latin typeface="Helvetica" pitchFamily="2" charset="0"/>
            </a:endParaRPr>
          </a:p>
        </p:txBody>
      </p:sp>
      <p:sp>
        <p:nvSpPr>
          <p:cNvPr id="112" name="TextBox 111">
            <a:extLst>
              <a:ext uri="{FF2B5EF4-FFF2-40B4-BE49-F238E27FC236}">
                <a16:creationId xmlns:a16="http://schemas.microsoft.com/office/drawing/2014/main" id="{0E04841A-5663-7B49-BFFD-5F57EE481B1E}"/>
              </a:ext>
            </a:extLst>
          </p:cNvPr>
          <p:cNvSpPr txBox="1"/>
          <p:nvPr/>
        </p:nvSpPr>
        <p:spPr>
          <a:xfrm>
            <a:off x="12245767" y="18929896"/>
            <a:ext cx="18510466" cy="1146724"/>
          </a:xfrm>
          <a:prstGeom prst="rect">
            <a:avLst/>
          </a:prstGeom>
          <a:noFill/>
        </p:spPr>
        <p:txBody>
          <a:bodyPr wrap="square" rtlCol="0">
            <a:spAutoFit/>
          </a:bodyPr>
          <a:lstStyle>
            <a:defPPr>
              <a:defRPr kern="1200" smtId="4294967295"/>
            </a:defPPr>
          </a:lstStyle>
          <a:p>
            <a:pPr algn="ctr">
              <a:lnSpc>
                <a:spcPct val="150000"/>
              </a:lnSpc>
            </a:pPr>
            <a:endParaRPr lang="fr-FR" sz="2400" b="1" dirty="0">
              <a:solidFill>
                <a:schemeClr val="tx1">
                  <a:lumMod val="95000"/>
                  <a:lumOff val="5000"/>
                </a:schemeClr>
              </a:solidFill>
              <a:latin typeface="Helvetica" pitchFamily="2" charset="0"/>
              <a:ea typeface="Open Sans" panose="020B0606030504020204" pitchFamily="34" charset="0"/>
              <a:cs typeface="Open Sans" panose="020B0606030504020204" pitchFamily="34" charset="0"/>
            </a:endParaRPr>
          </a:p>
          <a:p>
            <a:pPr algn="ctr">
              <a:lnSpc>
                <a:spcPct val="150000"/>
              </a:lnSpc>
            </a:pPr>
            <a:endParaRPr lang="fr-FR" sz="2400" dirty="0">
              <a:latin typeface="Helvetica" pitchFamily="2" charset="0"/>
              <a:ea typeface="Open Sans" panose="020B0606030504020204" pitchFamily="34" charset="0"/>
              <a:cs typeface="Open Sans" panose="020B0606030504020204" pitchFamily="34" charset="0"/>
            </a:endParaRPr>
          </a:p>
        </p:txBody>
      </p:sp>
      <p:pic>
        <p:nvPicPr>
          <p:cNvPr id="309" name="Image 1071" descr="Une image contenant texte&#10;&#10;Description générée automatiquement">
            <a:extLst>
              <a:ext uri="{FF2B5EF4-FFF2-40B4-BE49-F238E27FC236}">
                <a16:creationId xmlns:a16="http://schemas.microsoft.com/office/drawing/2014/main" id="{784D11F1-1C31-3649-A071-16AB6842B5C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842331" y="20353055"/>
            <a:ext cx="13883753" cy="5417708"/>
          </a:xfrm>
          <a:prstGeom prst="rect">
            <a:avLst/>
          </a:prstGeom>
        </p:spPr>
      </p:pic>
      <p:pic>
        <p:nvPicPr>
          <p:cNvPr id="310" name="Picture 28" descr="Système de largage d&amp;#39;air pour DJI Phantom 4 séries de drones Accessoires  acheter à prix bas — livraison gratuite, avis réels avec des photos — Joom">
            <a:extLst>
              <a:ext uri="{FF2B5EF4-FFF2-40B4-BE49-F238E27FC236}">
                <a16:creationId xmlns:a16="http://schemas.microsoft.com/office/drawing/2014/main" id="{F6CB9668-BAF4-B34C-8B44-D1BCE706019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6470402" y="19921920"/>
            <a:ext cx="3344837" cy="3344837"/>
          </a:xfrm>
          <a:prstGeom prst="rect">
            <a:avLst/>
          </a:prstGeom>
          <a:noFill/>
          <a:extLst>
            <a:ext uri="{909E8E84-426E-40DD-AFC4-6F175D3DCCD1}">
              <a14:hiddenFill xmlns:a14="http://schemas.microsoft.com/office/drawing/2010/main">
                <a:solidFill>
                  <a:srgbClr val="FFFFFF"/>
                </a:solidFill>
              </a14:hiddenFill>
            </a:ext>
          </a:extLst>
        </p:spPr>
      </p:pic>
      <p:pic>
        <p:nvPicPr>
          <p:cNvPr id="311" name="Image 540">
            <a:extLst>
              <a:ext uri="{FF2B5EF4-FFF2-40B4-BE49-F238E27FC236}">
                <a16:creationId xmlns:a16="http://schemas.microsoft.com/office/drawing/2014/main" id="{005FE0CE-A3B6-2E4B-82CA-21AFFD241842}"/>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H="1" flipV="1">
            <a:off x="27768482" y="24648135"/>
            <a:ext cx="1387413" cy="1387413"/>
          </a:xfrm>
          <a:prstGeom prst="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pic>
        <p:nvPicPr>
          <p:cNvPr id="313" name="Picture 28" descr="Système de largage d&amp;#39;air pour DJI Phantom 4 séries de drones Accessoires  acheter à prix bas — livraison gratuite, avis réels avec des photos — Joom">
            <a:extLst>
              <a:ext uri="{FF2B5EF4-FFF2-40B4-BE49-F238E27FC236}">
                <a16:creationId xmlns:a16="http://schemas.microsoft.com/office/drawing/2014/main" id="{2D62C8AC-09EE-4C44-B5AB-6B2C44AC29D8}"/>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5349048" y="21586868"/>
            <a:ext cx="1380327" cy="1380327"/>
          </a:xfrm>
          <a:prstGeom prst="rect">
            <a:avLst/>
          </a:prstGeom>
          <a:noFill/>
          <a:extLst>
            <a:ext uri="{909E8E84-426E-40DD-AFC4-6F175D3DCCD1}">
              <a14:hiddenFill xmlns:a14="http://schemas.microsoft.com/office/drawing/2010/main">
                <a:solidFill>
                  <a:srgbClr val="FFFFFF"/>
                </a:solidFill>
              </a14:hiddenFill>
            </a:ext>
          </a:extLst>
        </p:spPr>
      </p:pic>
      <p:pic>
        <p:nvPicPr>
          <p:cNvPr id="314" name="Image 547">
            <a:extLst>
              <a:ext uri="{FF2B5EF4-FFF2-40B4-BE49-F238E27FC236}">
                <a16:creationId xmlns:a16="http://schemas.microsoft.com/office/drawing/2014/main" id="{DBFB3EB2-A5F0-104E-9270-039B16FD820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flipV="1">
            <a:off x="26115848" y="23701326"/>
            <a:ext cx="911091" cy="911091"/>
          </a:xfrm>
          <a:prstGeom prst="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pic>
        <p:nvPicPr>
          <p:cNvPr id="316" name="Image 547">
            <a:extLst>
              <a:ext uri="{FF2B5EF4-FFF2-40B4-BE49-F238E27FC236}">
                <a16:creationId xmlns:a16="http://schemas.microsoft.com/office/drawing/2014/main" id="{54569159-AC50-C348-9026-383905BD92D7}"/>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flipV="1">
            <a:off x="28228731" y="23690555"/>
            <a:ext cx="799206" cy="441143"/>
          </a:xfrm>
          <a:prstGeom prst="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pic>
        <p:nvPicPr>
          <p:cNvPr id="317" name="Picture 28" descr="Système de largage d&amp;#39;air pour DJI Phantom 4 séries de drones Accessoires  acheter à prix bas — livraison gratuite, avis réels avec des photos — Joom">
            <a:extLst>
              <a:ext uri="{FF2B5EF4-FFF2-40B4-BE49-F238E27FC236}">
                <a16:creationId xmlns:a16="http://schemas.microsoft.com/office/drawing/2014/main" id="{6F71D9C1-EAFA-FE40-892A-47B523554CD5}"/>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6445002" y="21707517"/>
            <a:ext cx="1249546" cy="1249546"/>
          </a:xfrm>
          <a:prstGeom prst="rect">
            <a:avLst/>
          </a:prstGeom>
          <a:noFill/>
          <a:extLst>
            <a:ext uri="{909E8E84-426E-40DD-AFC4-6F175D3DCCD1}">
              <a14:hiddenFill xmlns:a14="http://schemas.microsoft.com/office/drawing/2010/main">
                <a:solidFill>
                  <a:srgbClr val="FFFFFF"/>
                </a:solidFill>
              </a14:hiddenFill>
            </a:ext>
          </a:extLst>
        </p:spPr>
      </p:pic>
      <p:pic>
        <p:nvPicPr>
          <p:cNvPr id="318" name="Picture 28" descr="Système de largage d&amp;#39;air pour DJI Phantom 4 séries de drones Accessoires  acheter à prix bas — livraison gratuite, avis réels avec des photos — Joom">
            <a:extLst>
              <a:ext uri="{FF2B5EF4-FFF2-40B4-BE49-F238E27FC236}">
                <a16:creationId xmlns:a16="http://schemas.microsoft.com/office/drawing/2014/main" id="{3C7934B6-6C0F-C24D-B68D-5B3CEBA44875}"/>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8896340" y="21925134"/>
            <a:ext cx="1999627" cy="199962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D342D25F-4A4B-0248-A78E-7EA69EB6F4C3}"/>
              </a:ext>
            </a:extLst>
          </p:cNvPr>
          <p:cNvSpPr/>
          <p:nvPr/>
        </p:nvSpPr>
        <p:spPr>
          <a:xfrm>
            <a:off x="25686793" y="22562487"/>
            <a:ext cx="911091" cy="404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A"/>
          </a:p>
        </p:txBody>
      </p:sp>
      <p:sp>
        <p:nvSpPr>
          <p:cNvPr id="319" name="Rectangle 318">
            <a:extLst>
              <a:ext uri="{FF2B5EF4-FFF2-40B4-BE49-F238E27FC236}">
                <a16:creationId xmlns:a16="http://schemas.microsoft.com/office/drawing/2014/main" id="{CB61C449-F012-A346-907E-C4B011DF6A65}"/>
              </a:ext>
            </a:extLst>
          </p:cNvPr>
          <p:cNvSpPr/>
          <p:nvPr/>
        </p:nvSpPr>
        <p:spPr>
          <a:xfrm>
            <a:off x="25839193" y="22557430"/>
            <a:ext cx="1829954" cy="562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A"/>
          </a:p>
        </p:txBody>
      </p:sp>
      <p:sp>
        <p:nvSpPr>
          <p:cNvPr id="320" name="Rectangle 319">
            <a:extLst>
              <a:ext uri="{FF2B5EF4-FFF2-40B4-BE49-F238E27FC236}">
                <a16:creationId xmlns:a16="http://schemas.microsoft.com/office/drawing/2014/main" id="{00CAA545-20AE-3745-BBE7-1318EA033E03}"/>
              </a:ext>
            </a:extLst>
          </p:cNvPr>
          <p:cNvSpPr/>
          <p:nvPr/>
        </p:nvSpPr>
        <p:spPr>
          <a:xfrm>
            <a:off x="27296873" y="22377072"/>
            <a:ext cx="1829954" cy="471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A"/>
          </a:p>
        </p:txBody>
      </p:sp>
      <p:sp>
        <p:nvSpPr>
          <p:cNvPr id="321" name="Rectangle 320">
            <a:extLst>
              <a:ext uri="{FF2B5EF4-FFF2-40B4-BE49-F238E27FC236}">
                <a16:creationId xmlns:a16="http://schemas.microsoft.com/office/drawing/2014/main" id="{AA7A19C6-CA8D-604A-B018-9C5A7FE82C0C}"/>
              </a:ext>
            </a:extLst>
          </p:cNvPr>
          <p:cNvSpPr/>
          <p:nvPr/>
        </p:nvSpPr>
        <p:spPr>
          <a:xfrm>
            <a:off x="29749670" y="23364695"/>
            <a:ext cx="424563" cy="525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A"/>
          </a:p>
        </p:txBody>
      </p:sp>
      <p:sp>
        <p:nvSpPr>
          <p:cNvPr id="349" name="ZoneTexte 537">
            <a:extLst>
              <a:ext uri="{FF2B5EF4-FFF2-40B4-BE49-F238E27FC236}">
                <a16:creationId xmlns:a16="http://schemas.microsoft.com/office/drawing/2014/main" id="{AC9357F0-006D-0D4B-B0AA-323A82E0DFEC}"/>
              </a:ext>
            </a:extLst>
          </p:cNvPr>
          <p:cNvSpPr txBox="1"/>
          <p:nvPr/>
        </p:nvSpPr>
        <p:spPr>
          <a:xfrm>
            <a:off x="12016467" y="26743702"/>
            <a:ext cx="4798108" cy="461665"/>
          </a:xfrm>
          <a:prstGeom prst="rect">
            <a:avLst/>
          </a:prstGeom>
          <a:noFill/>
        </p:spPr>
        <p:txBody>
          <a:bodyPr wrap="none" rtlCol="0">
            <a:spAutoFit/>
          </a:bodyPr>
          <a:lstStyle/>
          <a:p>
            <a:pPr algn="ctr"/>
            <a:r>
              <a:rPr lang="fr-FR" sz="2400" b="1" dirty="0">
                <a:solidFill>
                  <a:srgbClr val="FF0000"/>
                </a:solidFill>
                <a:latin typeface="Helvetica" pitchFamily="2" charset="0"/>
                <a:cs typeface="Times New Roman" panose="02020603050405020304" pitchFamily="18" charset="0"/>
              </a:rPr>
              <a:t>Connectivité au sein de la flotte</a:t>
            </a:r>
          </a:p>
        </p:txBody>
      </p:sp>
      <p:sp>
        <p:nvSpPr>
          <p:cNvPr id="350" name="ZoneTexte 538">
            <a:extLst>
              <a:ext uri="{FF2B5EF4-FFF2-40B4-BE49-F238E27FC236}">
                <a16:creationId xmlns:a16="http://schemas.microsoft.com/office/drawing/2014/main" id="{1A076A9A-C23D-5F43-8C2B-ADF0AFFA1CDC}"/>
              </a:ext>
            </a:extLst>
          </p:cNvPr>
          <p:cNvSpPr txBox="1"/>
          <p:nvPr/>
        </p:nvSpPr>
        <p:spPr>
          <a:xfrm>
            <a:off x="18348363" y="26758922"/>
            <a:ext cx="6471644" cy="830997"/>
          </a:xfrm>
          <a:prstGeom prst="rect">
            <a:avLst/>
          </a:prstGeom>
          <a:noFill/>
        </p:spPr>
        <p:txBody>
          <a:bodyPr wrap="none" rtlCol="0">
            <a:spAutoFit/>
          </a:bodyPr>
          <a:lstStyle/>
          <a:p>
            <a:pPr algn="ctr"/>
            <a:r>
              <a:rPr lang="fr-FR" sz="2400" b="1" dirty="0">
                <a:solidFill>
                  <a:srgbClr val="FF0000"/>
                </a:solidFill>
                <a:latin typeface="Helvetica" pitchFamily="2" charset="0"/>
                <a:cs typeface="Times New Roman" panose="02020603050405020304" pitchFamily="18" charset="0"/>
              </a:rPr>
              <a:t>Coordination et coopération pour capturer </a:t>
            </a:r>
          </a:p>
          <a:p>
            <a:pPr algn="ctr"/>
            <a:r>
              <a:rPr lang="fr-FR" sz="2400" b="1" dirty="0">
                <a:solidFill>
                  <a:srgbClr val="FF0000"/>
                </a:solidFill>
                <a:latin typeface="Helvetica" pitchFamily="2" charset="0"/>
                <a:cs typeface="Times New Roman" panose="02020603050405020304" pitchFamily="18" charset="0"/>
              </a:rPr>
              <a:t>l</a:t>
            </a:r>
            <a:r>
              <a:rPr lang="fr-FR" sz="2400" b="1">
                <a:solidFill>
                  <a:srgbClr val="FF0000"/>
                </a:solidFill>
                <a:latin typeface="Helvetica" pitchFamily="2" charset="0"/>
                <a:cs typeface="Times New Roman" panose="02020603050405020304" pitchFamily="18" charset="0"/>
              </a:rPr>
              <a:t>es </a:t>
            </a:r>
            <a:r>
              <a:rPr lang="fr-FR" sz="2400" b="1" dirty="0">
                <a:solidFill>
                  <a:srgbClr val="FF0000"/>
                </a:solidFill>
                <a:latin typeface="Helvetica" pitchFamily="2" charset="0"/>
                <a:cs typeface="Times New Roman" panose="02020603050405020304" pitchFamily="18" charset="0"/>
              </a:rPr>
              <a:t>cibles mobiles</a:t>
            </a:r>
          </a:p>
        </p:txBody>
      </p:sp>
      <p:sp>
        <p:nvSpPr>
          <p:cNvPr id="351" name="ZoneTexte 556">
            <a:extLst>
              <a:ext uri="{FF2B5EF4-FFF2-40B4-BE49-F238E27FC236}">
                <a16:creationId xmlns:a16="http://schemas.microsoft.com/office/drawing/2014/main" id="{6BC3D3EF-FAFD-8247-AA2C-D465AA07AB12}"/>
              </a:ext>
            </a:extLst>
          </p:cNvPr>
          <p:cNvSpPr txBox="1"/>
          <p:nvPr/>
        </p:nvSpPr>
        <p:spPr>
          <a:xfrm>
            <a:off x="25559322" y="26758921"/>
            <a:ext cx="5574921" cy="830997"/>
          </a:xfrm>
          <a:prstGeom prst="rect">
            <a:avLst/>
          </a:prstGeom>
          <a:noFill/>
        </p:spPr>
        <p:txBody>
          <a:bodyPr wrap="square" rtlCol="0">
            <a:spAutoFit/>
          </a:bodyPr>
          <a:lstStyle/>
          <a:p>
            <a:pPr algn="ctr"/>
            <a:r>
              <a:rPr lang="fr-FR" sz="2400" b="1" dirty="0">
                <a:solidFill>
                  <a:srgbClr val="FF0000"/>
                </a:solidFill>
                <a:latin typeface="Helvetica" pitchFamily="2" charset="0"/>
                <a:cs typeface="Times New Roman" panose="02020603050405020304" pitchFamily="18" charset="0"/>
              </a:rPr>
              <a:t>Recherche coopérative de cibles statiques</a:t>
            </a:r>
          </a:p>
        </p:txBody>
      </p:sp>
      <p:grpSp>
        <p:nvGrpSpPr>
          <p:cNvPr id="352" name="Group 351">
            <a:extLst>
              <a:ext uri="{FF2B5EF4-FFF2-40B4-BE49-F238E27FC236}">
                <a16:creationId xmlns:a16="http://schemas.microsoft.com/office/drawing/2014/main" id="{02D63029-1C48-C745-A2DA-53568B51BEA9}"/>
              </a:ext>
            </a:extLst>
          </p:cNvPr>
          <p:cNvGrpSpPr/>
          <p:nvPr/>
        </p:nvGrpSpPr>
        <p:grpSpPr>
          <a:xfrm>
            <a:off x="31822277" y="13420955"/>
            <a:ext cx="11471639" cy="7857517"/>
            <a:chOff x="33615662" y="10333198"/>
            <a:chExt cx="10800231" cy="7069155"/>
          </a:xfrm>
        </p:grpSpPr>
        <p:pic>
          <p:nvPicPr>
            <p:cNvPr id="353" name="Picture 352" descr="Logo&#10;&#10;Description automatically generated">
              <a:extLst>
                <a:ext uri="{FF2B5EF4-FFF2-40B4-BE49-F238E27FC236}">
                  <a16:creationId xmlns:a16="http://schemas.microsoft.com/office/drawing/2014/main" id="{7F031DBA-B3DB-5F40-A543-A594EDE60C2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394" t="27559" r="41072" b="50147"/>
            <a:stretch/>
          </p:blipFill>
          <p:spPr>
            <a:xfrm flipH="1">
              <a:off x="41985182" y="12367664"/>
              <a:ext cx="1362892" cy="690395"/>
            </a:xfrm>
            <a:prstGeom prst="rect">
              <a:avLst/>
            </a:prstGeom>
          </p:spPr>
        </p:pic>
        <p:pic>
          <p:nvPicPr>
            <p:cNvPr id="354" name="Picture 2" descr="Drone Phantom PNG transparents - StickPNG">
              <a:extLst>
                <a:ext uri="{FF2B5EF4-FFF2-40B4-BE49-F238E27FC236}">
                  <a16:creationId xmlns:a16="http://schemas.microsoft.com/office/drawing/2014/main" id="{C3B51A7F-137E-1E42-8EDE-AB8C4C7D8ED8}"/>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flipH="1">
              <a:off x="34085412" y="13398973"/>
              <a:ext cx="632303" cy="447951"/>
            </a:xfrm>
            <a:prstGeom prst="rect">
              <a:avLst/>
            </a:prstGeom>
            <a:noFill/>
            <a:extLst>
              <a:ext uri="{909E8E84-426E-40DD-AFC4-6F175D3DCCD1}">
                <a14:hiddenFill xmlns:a14="http://schemas.microsoft.com/office/drawing/2010/main">
                  <a:solidFill>
                    <a:srgbClr val="FFFFFF"/>
                  </a:solidFill>
                </a14:hiddenFill>
              </a:ext>
            </a:extLst>
          </p:spPr>
        </p:pic>
        <p:pic>
          <p:nvPicPr>
            <p:cNvPr id="355" name="Picture 2" descr="Drone Phantom PNG transparents - StickPNG">
              <a:extLst>
                <a:ext uri="{FF2B5EF4-FFF2-40B4-BE49-F238E27FC236}">
                  <a16:creationId xmlns:a16="http://schemas.microsoft.com/office/drawing/2014/main" id="{644F062E-BE78-BE48-A7BC-CEC6839A7D0F}"/>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flipH="1">
              <a:off x="33867680" y="12429143"/>
              <a:ext cx="632303" cy="447951"/>
            </a:xfrm>
            <a:prstGeom prst="rect">
              <a:avLst/>
            </a:prstGeom>
            <a:noFill/>
            <a:extLst>
              <a:ext uri="{909E8E84-426E-40DD-AFC4-6F175D3DCCD1}">
                <a14:hiddenFill xmlns:a14="http://schemas.microsoft.com/office/drawing/2010/main">
                  <a:solidFill>
                    <a:srgbClr val="FFFFFF"/>
                  </a:solidFill>
                </a14:hiddenFill>
              </a:ext>
            </a:extLst>
          </p:spPr>
        </p:pic>
        <p:pic>
          <p:nvPicPr>
            <p:cNvPr id="356" name="Picture 2" descr="Drone Phantom PNG transparents - StickPNG">
              <a:extLst>
                <a:ext uri="{FF2B5EF4-FFF2-40B4-BE49-F238E27FC236}">
                  <a16:creationId xmlns:a16="http://schemas.microsoft.com/office/drawing/2014/main" id="{D42F0EEF-C8A0-1C4E-B660-BECF2276E849}"/>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flipH="1">
              <a:off x="35189082" y="13398973"/>
              <a:ext cx="632303" cy="447951"/>
            </a:xfrm>
            <a:prstGeom prst="rect">
              <a:avLst/>
            </a:prstGeom>
            <a:noFill/>
            <a:extLst>
              <a:ext uri="{909E8E84-426E-40DD-AFC4-6F175D3DCCD1}">
                <a14:hiddenFill xmlns:a14="http://schemas.microsoft.com/office/drawing/2010/main">
                  <a:solidFill>
                    <a:srgbClr val="FFFFFF"/>
                  </a:solidFill>
                </a14:hiddenFill>
              </a:ext>
            </a:extLst>
          </p:spPr>
        </p:pic>
        <p:pic>
          <p:nvPicPr>
            <p:cNvPr id="357" name="Picture 2" descr="Drone Phantom PNG transparents - StickPNG">
              <a:extLst>
                <a:ext uri="{FF2B5EF4-FFF2-40B4-BE49-F238E27FC236}">
                  <a16:creationId xmlns:a16="http://schemas.microsoft.com/office/drawing/2014/main" id="{D885B68E-67BF-0A4C-85B3-1EE1710E083B}"/>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flipH="1">
              <a:off x="34651578" y="12421014"/>
              <a:ext cx="632303" cy="447951"/>
            </a:xfrm>
            <a:prstGeom prst="rect">
              <a:avLst/>
            </a:prstGeom>
            <a:noFill/>
            <a:extLst>
              <a:ext uri="{909E8E84-426E-40DD-AFC4-6F175D3DCCD1}">
                <a14:hiddenFill xmlns:a14="http://schemas.microsoft.com/office/drawing/2010/main">
                  <a:solidFill>
                    <a:srgbClr val="FFFFFF"/>
                  </a:solidFill>
                </a14:hiddenFill>
              </a:ext>
            </a:extLst>
          </p:spPr>
        </p:pic>
        <p:pic>
          <p:nvPicPr>
            <p:cNvPr id="358" name="Picture 2" descr="Drone Phantom PNG transparents - StickPNG">
              <a:extLst>
                <a:ext uri="{FF2B5EF4-FFF2-40B4-BE49-F238E27FC236}">
                  <a16:creationId xmlns:a16="http://schemas.microsoft.com/office/drawing/2014/main" id="{90A8B748-2F0A-7A46-89E0-EE718ED087DA}"/>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flipH="1">
              <a:off x="35414783" y="12421014"/>
              <a:ext cx="632303" cy="447951"/>
            </a:xfrm>
            <a:prstGeom prst="rect">
              <a:avLst/>
            </a:prstGeom>
            <a:noFill/>
            <a:extLst>
              <a:ext uri="{909E8E84-426E-40DD-AFC4-6F175D3DCCD1}">
                <a14:hiddenFill xmlns:a14="http://schemas.microsoft.com/office/drawing/2010/main">
                  <a:solidFill>
                    <a:srgbClr val="FFFFFF"/>
                  </a:solidFill>
                </a14:hiddenFill>
              </a:ext>
            </a:extLst>
          </p:spPr>
        </p:pic>
        <p:pic>
          <p:nvPicPr>
            <p:cNvPr id="359" name="Picture 2" descr="Drone Phantom PNG transparents - StickPNG">
              <a:extLst>
                <a:ext uri="{FF2B5EF4-FFF2-40B4-BE49-F238E27FC236}">
                  <a16:creationId xmlns:a16="http://schemas.microsoft.com/office/drawing/2014/main" id="{548FF1D3-47C7-A040-A7C1-C8DCC835A0B8}"/>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flipH="1">
              <a:off x="36406604" y="15755107"/>
              <a:ext cx="632303" cy="447951"/>
            </a:xfrm>
            <a:prstGeom prst="rect">
              <a:avLst/>
            </a:prstGeom>
            <a:noFill/>
            <a:extLst>
              <a:ext uri="{909E8E84-426E-40DD-AFC4-6F175D3DCCD1}">
                <a14:hiddenFill xmlns:a14="http://schemas.microsoft.com/office/drawing/2010/main">
                  <a:solidFill>
                    <a:srgbClr val="FFFFFF"/>
                  </a:solidFill>
                </a14:hiddenFill>
              </a:ext>
            </a:extLst>
          </p:spPr>
        </p:pic>
        <p:pic>
          <p:nvPicPr>
            <p:cNvPr id="360" name="Picture 2" descr="Drone Phantom PNG transparents - StickPNG">
              <a:extLst>
                <a:ext uri="{FF2B5EF4-FFF2-40B4-BE49-F238E27FC236}">
                  <a16:creationId xmlns:a16="http://schemas.microsoft.com/office/drawing/2014/main" id="{B55C0400-B5FD-E94F-9D81-8B976F672155}"/>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flipH="1">
              <a:off x="35120173" y="14024496"/>
              <a:ext cx="632303" cy="447951"/>
            </a:xfrm>
            <a:prstGeom prst="rect">
              <a:avLst/>
            </a:prstGeom>
            <a:noFill/>
            <a:extLst>
              <a:ext uri="{909E8E84-426E-40DD-AFC4-6F175D3DCCD1}">
                <a14:hiddenFill xmlns:a14="http://schemas.microsoft.com/office/drawing/2010/main">
                  <a:solidFill>
                    <a:srgbClr val="FFFFFF"/>
                  </a:solidFill>
                </a14:hiddenFill>
              </a:ext>
            </a:extLst>
          </p:spPr>
        </p:pic>
        <p:pic>
          <p:nvPicPr>
            <p:cNvPr id="361" name="Picture 2" descr="Drone Phantom PNG transparents - StickPNG">
              <a:extLst>
                <a:ext uri="{FF2B5EF4-FFF2-40B4-BE49-F238E27FC236}">
                  <a16:creationId xmlns:a16="http://schemas.microsoft.com/office/drawing/2014/main" id="{391F4D1F-CB9E-D740-9195-31BF4DD61B77}"/>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flipH="1">
              <a:off x="34159157" y="13006541"/>
              <a:ext cx="632303" cy="447951"/>
            </a:xfrm>
            <a:prstGeom prst="rect">
              <a:avLst/>
            </a:prstGeom>
            <a:noFill/>
            <a:extLst>
              <a:ext uri="{909E8E84-426E-40DD-AFC4-6F175D3DCCD1}">
                <a14:hiddenFill xmlns:a14="http://schemas.microsoft.com/office/drawing/2010/main">
                  <a:solidFill>
                    <a:srgbClr val="FFFFFF"/>
                  </a:solidFill>
                </a14:hiddenFill>
              </a:ext>
            </a:extLst>
          </p:spPr>
        </p:pic>
        <p:pic>
          <p:nvPicPr>
            <p:cNvPr id="362" name="Picture 2" descr="Drone Phantom PNG transparents - StickPNG">
              <a:extLst>
                <a:ext uri="{FF2B5EF4-FFF2-40B4-BE49-F238E27FC236}">
                  <a16:creationId xmlns:a16="http://schemas.microsoft.com/office/drawing/2014/main" id="{164E9F40-133E-B145-BF09-4E9722EC5EA7}"/>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flipH="1">
              <a:off x="36937707" y="12405310"/>
              <a:ext cx="632303" cy="447951"/>
            </a:xfrm>
            <a:prstGeom prst="rect">
              <a:avLst/>
            </a:prstGeom>
            <a:noFill/>
            <a:extLst>
              <a:ext uri="{909E8E84-426E-40DD-AFC4-6F175D3DCCD1}">
                <a14:hiddenFill xmlns:a14="http://schemas.microsoft.com/office/drawing/2010/main">
                  <a:solidFill>
                    <a:srgbClr val="FFFFFF"/>
                  </a:solidFill>
                </a14:hiddenFill>
              </a:ext>
            </a:extLst>
          </p:spPr>
        </p:pic>
        <p:pic>
          <p:nvPicPr>
            <p:cNvPr id="363" name="Picture 2" descr="Drone Phantom PNG transparents - StickPNG">
              <a:extLst>
                <a:ext uri="{FF2B5EF4-FFF2-40B4-BE49-F238E27FC236}">
                  <a16:creationId xmlns:a16="http://schemas.microsoft.com/office/drawing/2014/main" id="{FBDCDBFA-7D12-CD4A-A7BA-9A397B31A612}"/>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flipH="1">
              <a:off x="36317592" y="12819165"/>
              <a:ext cx="632303" cy="447951"/>
            </a:xfrm>
            <a:prstGeom prst="rect">
              <a:avLst/>
            </a:prstGeom>
            <a:noFill/>
            <a:extLst>
              <a:ext uri="{909E8E84-426E-40DD-AFC4-6F175D3DCCD1}">
                <a14:hiddenFill xmlns:a14="http://schemas.microsoft.com/office/drawing/2010/main">
                  <a:solidFill>
                    <a:srgbClr val="FFFFFF"/>
                  </a:solidFill>
                </a14:hiddenFill>
              </a:ext>
            </a:extLst>
          </p:spPr>
        </p:pic>
        <p:pic>
          <p:nvPicPr>
            <p:cNvPr id="364" name="Picture 2" descr="Drone Phantom PNG transparents - StickPNG">
              <a:extLst>
                <a:ext uri="{FF2B5EF4-FFF2-40B4-BE49-F238E27FC236}">
                  <a16:creationId xmlns:a16="http://schemas.microsoft.com/office/drawing/2014/main" id="{619C0972-52E5-3C4F-8DC4-4553A47E6D67}"/>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flipH="1">
              <a:off x="34015753" y="13946336"/>
              <a:ext cx="632303" cy="447951"/>
            </a:xfrm>
            <a:prstGeom prst="rect">
              <a:avLst/>
            </a:prstGeom>
            <a:noFill/>
            <a:extLst>
              <a:ext uri="{909E8E84-426E-40DD-AFC4-6F175D3DCCD1}">
                <a14:hiddenFill xmlns:a14="http://schemas.microsoft.com/office/drawing/2010/main">
                  <a:solidFill>
                    <a:srgbClr val="FFFFFF"/>
                  </a:solidFill>
                </a14:hiddenFill>
              </a:ext>
            </a:extLst>
          </p:spPr>
        </p:pic>
        <p:pic>
          <p:nvPicPr>
            <p:cNvPr id="365" name="Picture 2" descr="Drone Phantom PNG transparents - StickPNG">
              <a:extLst>
                <a:ext uri="{FF2B5EF4-FFF2-40B4-BE49-F238E27FC236}">
                  <a16:creationId xmlns:a16="http://schemas.microsoft.com/office/drawing/2014/main" id="{1F4D6447-40DB-3A48-8A02-9027EF166FA1}"/>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flipH="1">
              <a:off x="35714500" y="13083579"/>
              <a:ext cx="632303" cy="447951"/>
            </a:xfrm>
            <a:prstGeom prst="rect">
              <a:avLst/>
            </a:prstGeom>
            <a:noFill/>
            <a:extLst>
              <a:ext uri="{909E8E84-426E-40DD-AFC4-6F175D3DCCD1}">
                <a14:hiddenFill xmlns:a14="http://schemas.microsoft.com/office/drawing/2010/main">
                  <a:solidFill>
                    <a:srgbClr val="FFFFFF"/>
                  </a:solidFill>
                </a14:hiddenFill>
              </a:ext>
            </a:extLst>
          </p:spPr>
        </p:pic>
        <p:pic>
          <p:nvPicPr>
            <p:cNvPr id="366" name="Picture 2" descr="Drone Phantom PNG transparents - StickPNG">
              <a:extLst>
                <a:ext uri="{FF2B5EF4-FFF2-40B4-BE49-F238E27FC236}">
                  <a16:creationId xmlns:a16="http://schemas.microsoft.com/office/drawing/2014/main" id="{5824BF3F-AF75-B943-A56A-02DEC6636E3C}"/>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flipH="1">
              <a:off x="34990868" y="12859605"/>
              <a:ext cx="632303" cy="447951"/>
            </a:xfrm>
            <a:prstGeom prst="rect">
              <a:avLst/>
            </a:prstGeom>
            <a:noFill/>
            <a:extLst>
              <a:ext uri="{909E8E84-426E-40DD-AFC4-6F175D3DCCD1}">
                <a14:hiddenFill xmlns:a14="http://schemas.microsoft.com/office/drawing/2010/main">
                  <a:solidFill>
                    <a:srgbClr val="FFFFFF"/>
                  </a:solidFill>
                </a14:hiddenFill>
              </a:ext>
            </a:extLst>
          </p:spPr>
        </p:pic>
        <p:sp>
          <p:nvSpPr>
            <p:cNvPr id="367" name="ZoneTexte 170">
              <a:extLst>
                <a:ext uri="{FF2B5EF4-FFF2-40B4-BE49-F238E27FC236}">
                  <a16:creationId xmlns:a16="http://schemas.microsoft.com/office/drawing/2014/main" id="{F84154DD-C996-5C4F-85EA-82AD4EF1893E}"/>
                </a:ext>
              </a:extLst>
            </p:cNvPr>
            <p:cNvSpPr txBox="1"/>
            <p:nvPr/>
          </p:nvSpPr>
          <p:spPr>
            <a:xfrm flipH="1">
              <a:off x="34033168" y="11879565"/>
              <a:ext cx="2806309" cy="369332"/>
            </a:xfrm>
            <a:prstGeom prst="rect">
              <a:avLst/>
            </a:prstGeom>
            <a:noFill/>
          </p:spPr>
          <p:txBody>
            <a:bodyPr wrap="square" rtlCol="0">
              <a:spAutoFit/>
            </a:bodyPr>
            <a:lstStyle/>
            <a:p>
              <a:r>
                <a:rPr lang="fr-FR" sz="1800" b="1" dirty="0">
                  <a:latin typeface="Montserrat" panose="00000500000000000000" pitchFamily="2" charset="0"/>
                  <a:cs typeface="Times New Roman" panose="02020603050405020304" pitchFamily="18" charset="0"/>
                </a:rPr>
                <a:t>Flotte de drones</a:t>
              </a:r>
            </a:p>
          </p:txBody>
        </p:sp>
        <p:sp>
          <p:nvSpPr>
            <p:cNvPr id="368" name="ZoneTexte 171">
              <a:extLst>
                <a:ext uri="{FF2B5EF4-FFF2-40B4-BE49-F238E27FC236}">
                  <a16:creationId xmlns:a16="http://schemas.microsoft.com/office/drawing/2014/main" id="{10897243-0B6C-9340-A5AC-70F007AD9539}"/>
                </a:ext>
              </a:extLst>
            </p:cNvPr>
            <p:cNvSpPr txBox="1"/>
            <p:nvPr/>
          </p:nvSpPr>
          <p:spPr>
            <a:xfrm>
              <a:off x="42480619" y="11680445"/>
              <a:ext cx="1518287" cy="332276"/>
            </a:xfrm>
            <a:prstGeom prst="rect">
              <a:avLst/>
            </a:prstGeom>
            <a:noFill/>
          </p:spPr>
          <p:txBody>
            <a:bodyPr wrap="square" rtlCol="0">
              <a:spAutoFit/>
            </a:bodyPr>
            <a:lstStyle/>
            <a:p>
              <a:r>
                <a:rPr lang="fr-FR" sz="1800" b="1" dirty="0">
                  <a:solidFill>
                    <a:schemeClr val="accent6">
                      <a:lumMod val="75000"/>
                    </a:schemeClr>
                  </a:solidFill>
                  <a:latin typeface="Montserrat" panose="00000500000000000000" pitchFamily="2" charset="0"/>
                  <a:cs typeface="Times New Roman" panose="02020603050405020304" pitchFamily="18" charset="0"/>
                </a:rPr>
                <a:t>ZONE 1</a:t>
              </a:r>
            </a:p>
          </p:txBody>
        </p:sp>
        <p:pic>
          <p:nvPicPr>
            <p:cNvPr id="369" name="Picture 2" descr="Drone Phantom PNG transparents - StickPNG">
              <a:extLst>
                <a:ext uri="{FF2B5EF4-FFF2-40B4-BE49-F238E27FC236}">
                  <a16:creationId xmlns:a16="http://schemas.microsoft.com/office/drawing/2014/main" id="{05C5CC88-D3D8-1344-B932-70337BB1F3FC}"/>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flipH="1">
              <a:off x="34566720" y="13493366"/>
              <a:ext cx="632303" cy="447951"/>
            </a:xfrm>
            <a:prstGeom prst="rect">
              <a:avLst/>
            </a:prstGeom>
            <a:noFill/>
            <a:extLst>
              <a:ext uri="{909E8E84-426E-40DD-AFC4-6F175D3DCCD1}">
                <a14:hiddenFill xmlns:a14="http://schemas.microsoft.com/office/drawing/2010/main">
                  <a:solidFill>
                    <a:srgbClr val="FFFFFF"/>
                  </a:solidFill>
                </a14:hiddenFill>
              </a:ext>
            </a:extLst>
          </p:spPr>
        </p:pic>
        <p:sp>
          <p:nvSpPr>
            <p:cNvPr id="370" name="Ellipse 190">
              <a:extLst>
                <a:ext uri="{FF2B5EF4-FFF2-40B4-BE49-F238E27FC236}">
                  <a16:creationId xmlns:a16="http://schemas.microsoft.com/office/drawing/2014/main" id="{3260DC1E-886F-FD49-8CE8-E2B6070C5888}"/>
                </a:ext>
              </a:extLst>
            </p:cNvPr>
            <p:cNvSpPr/>
            <p:nvPr/>
          </p:nvSpPr>
          <p:spPr>
            <a:xfrm>
              <a:off x="37607567" y="10507668"/>
              <a:ext cx="4958278" cy="320043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Montserrat" panose="00000500000000000000" pitchFamily="2" charset="0"/>
              </a:endParaRPr>
            </a:p>
          </p:txBody>
        </p:sp>
        <p:sp>
          <p:nvSpPr>
            <p:cNvPr id="371" name="ZoneTexte 191">
              <a:extLst>
                <a:ext uri="{FF2B5EF4-FFF2-40B4-BE49-F238E27FC236}">
                  <a16:creationId xmlns:a16="http://schemas.microsoft.com/office/drawing/2014/main" id="{544B8C99-D9B8-EE46-AD6E-DAAC9807F6CB}"/>
                </a:ext>
              </a:extLst>
            </p:cNvPr>
            <p:cNvSpPr txBox="1"/>
            <p:nvPr/>
          </p:nvSpPr>
          <p:spPr>
            <a:xfrm>
              <a:off x="40866219" y="10333198"/>
              <a:ext cx="1278875" cy="369332"/>
            </a:xfrm>
            <a:prstGeom prst="rect">
              <a:avLst/>
            </a:prstGeom>
            <a:noFill/>
          </p:spPr>
          <p:txBody>
            <a:bodyPr wrap="square" rtlCol="0">
              <a:spAutoFit/>
            </a:bodyPr>
            <a:lstStyle/>
            <a:p>
              <a:r>
                <a:rPr lang="fr-FR" sz="1800" b="1" dirty="0">
                  <a:solidFill>
                    <a:schemeClr val="accent6"/>
                  </a:solidFill>
                  <a:latin typeface="Montserrat" panose="00000500000000000000" pitchFamily="2" charset="0"/>
                  <a:cs typeface="Times New Roman" panose="02020603050405020304" pitchFamily="18" charset="0"/>
                </a:rPr>
                <a:t>Groupe 1</a:t>
              </a:r>
            </a:p>
          </p:txBody>
        </p:sp>
        <p:sp>
          <p:nvSpPr>
            <p:cNvPr id="372" name="Parallélogramme 196">
              <a:extLst>
                <a:ext uri="{FF2B5EF4-FFF2-40B4-BE49-F238E27FC236}">
                  <a16:creationId xmlns:a16="http://schemas.microsoft.com/office/drawing/2014/main" id="{A4E6FDFE-9B9F-4247-B4D6-2BAA85B12017}"/>
                </a:ext>
              </a:extLst>
            </p:cNvPr>
            <p:cNvSpPr/>
            <p:nvPr/>
          </p:nvSpPr>
          <p:spPr>
            <a:xfrm rot="484237">
              <a:off x="37646404" y="10973153"/>
              <a:ext cx="4437920" cy="3104251"/>
            </a:xfrm>
            <a:prstGeom prst="parallelogram">
              <a:avLst/>
            </a:prstGeom>
            <a:blipFill>
              <a:blip r:embed="rId28"/>
              <a:tile tx="0" ty="0" sx="100000" sy="100000" flip="none" algn="tl"/>
            </a:blipFill>
            <a:ln w="34925">
              <a:solidFill>
                <a:srgbClr val="DA5810"/>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latin typeface="Montserrat" panose="00000500000000000000" pitchFamily="2" charset="0"/>
              </a:endParaRPr>
            </a:p>
          </p:txBody>
        </p:sp>
        <p:pic>
          <p:nvPicPr>
            <p:cNvPr id="373" name="Picture 2" descr="Drone Phantom PNG transparents - StickPNG">
              <a:extLst>
                <a:ext uri="{FF2B5EF4-FFF2-40B4-BE49-F238E27FC236}">
                  <a16:creationId xmlns:a16="http://schemas.microsoft.com/office/drawing/2014/main" id="{CEA16251-682F-544A-A307-083860DF87DF}"/>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0113125" y="12283626"/>
              <a:ext cx="994596" cy="704615"/>
            </a:xfrm>
            <a:prstGeom prst="rect">
              <a:avLst/>
            </a:prstGeom>
            <a:noFill/>
            <a:extLst>
              <a:ext uri="{909E8E84-426E-40DD-AFC4-6F175D3DCCD1}">
                <a14:hiddenFill xmlns:a14="http://schemas.microsoft.com/office/drawing/2010/main">
                  <a:solidFill>
                    <a:srgbClr val="FFFFFF"/>
                  </a:solidFill>
                </a14:hiddenFill>
              </a:ext>
            </a:extLst>
          </p:spPr>
        </p:pic>
        <p:pic>
          <p:nvPicPr>
            <p:cNvPr id="374" name="Picture 2" descr="Drone Phantom PNG transparents - StickPNG">
              <a:extLst>
                <a:ext uri="{FF2B5EF4-FFF2-40B4-BE49-F238E27FC236}">
                  <a16:creationId xmlns:a16="http://schemas.microsoft.com/office/drawing/2014/main" id="{8024DEAF-7A58-4045-B40C-1A490FD01FDE}"/>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8233574" y="12048519"/>
              <a:ext cx="994596" cy="704615"/>
            </a:xfrm>
            <a:prstGeom prst="rect">
              <a:avLst/>
            </a:prstGeom>
            <a:noFill/>
            <a:extLst>
              <a:ext uri="{909E8E84-426E-40DD-AFC4-6F175D3DCCD1}">
                <a14:hiddenFill xmlns:a14="http://schemas.microsoft.com/office/drawing/2010/main">
                  <a:solidFill>
                    <a:srgbClr val="FFFFFF"/>
                  </a:solidFill>
                </a14:hiddenFill>
              </a:ext>
            </a:extLst>
          </p:spPr>
        </p:pic>
        <p:pic>
          <p:nvPicPr>
            <p:cNvPr id="375" name="Picture 2" descr="Drone Phantom PNG transparents - StickPNG">
              <a:extLst>
                <a:ext uri="{FF2B5EF4-FFF2-40B4-BE49-F238E27FC236}">
                  <a16:creationId xmlns:a16="http://schemas.microsoft.com/office/drawing/2014/main" id="{FF88426B-D974-6E4D-8A7B-5AFF68FE4CE6}"/>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9198144" y="10654357"/>
              <a:ext cx="994596" cy="704615"/>
            </a:xfrm>
            <a:prstGeom prst="rect">
              <a:avLst/>
            </a:prstGeom>
            <a:noFill/>
            <a:extLst>
              <a:ext uri="{909E8E84-426E-40DD-AFC4-6F175D3DCCD1}">
                <a14:hiddenFill xmlns:a14="http://schemas.microsoft.com/office/drawing/2010/main">
                  <a:solidFill>
                    <a:srgbClr val="FFFFFF"/>
                  </a:solidFill>
                </a14:hiddenFill>
              </a:ext>
            </a:extLst>
          </p:spPr>
        </p:pic>
        <p:pic>
          <p:nvPicPr>
            <p:cNvPr id="376" name="Picture 2" descr="Drone Phantom PNG transparents - StickPNG">
              <a:extLst>
                <a:ext uri="{FF2B5EF4-FFF2-40B4-BE49-F238E27FC236}">
                  <a16:creationId xmlns:a16="http://schemas.microsoft.com/office/drawing/2014/main" id="{A51271C4-5153-FB48-9928-FEC0F337D83F}"/>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2134390">
              <a:off x="41357613" y="11448575"/>
              <a:ext cx="994596" cy="704615"/>
            </a:xfrm>
            <a:prstGeom prst="rect">
              <a:avLst/>
            </a:prstGeom>
            <a:noFill/>
            <a:extLst>
              <a:ext uri="{909E8E84-426E-40DD-AFC4-6F175D3DCCD1}">
                <a14:hiddenFill xmlns:a14="http://schemas.microsoft.com/office/drawing/2010/main">
                  <a:solidFill>
                    <a:srgbClr val="FFFFFF"/>
                  </a:solidFill>
                </a14:hiddenFill>
              </a:ext>
            </a:extLst>
          </p:spPr>
        </p:pic>
        <p:pic>
          <p:nvPicPr>
            <p:cNvPr id="377" name="Picture 2" descr="Drone Phantom PNG transparents - StickPNG">
              <a:extLst>
                <a:ext uri="{FF2B5EF4-FFF2-40B4-BE49-F238E27FC236}">
                  <a16:creationId xmlns:a16="http://schemas.microsoft.com/office/drawing/2014/main" id="{A48E1883-B4F4-FA42-B2CD-5862D9C6F03B}"/>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8038736" y="11253879"/>
              <a:ext cx="994596" cy="704615"/>
            </a:xfrm>
            <a:prstGeom prst="rect">
              <a:avLst/>
            </a:prstGeom>
            <a:noFill/>
            <a:extLst>
              <a:ext uri="{909E8E84-426E-40DD-AFC4-6F175D3DCCD1}">
                <a14:hiddenFill xmlns:a14="http://schemas.microsoft.com/office/drawing/2010/main">
                  <a:solidFill>
                    <a:srgbClr val="FFFFFF"/>
                  </a:solidFill>
                </a14:hiddenFill>
              </a:ext>
            </a:extLst>
          </p:spPr>
        </p:pic>
        <p:pic>
          <p:nvPicPr>
            <p:cNvPr id="378" name="Picture 2" descr="Drone Phantom PNG transparents - StickPNG">
              <a:extLst>
                <a:ext uri="{FF2B5EF4-FFF2-40B4-BE49-F238E27FC236}">
                  <a16:creationId xmlns:a16="http://schemas.microsoft.com/office/drawing/2014/main" id="{F0778B1C-9998-1F41-A388-3755AE74ED29}"/>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9079808" y="12069229"/>
              <a:ext cx="994596" cy="704615"/>
            </a:xfrm>
            <a:prstGeom prst="rect">
              <a:avLst/>
            </a:prstGeom>
            <a:noFill/>
            <a:extLst>
              <a:ext uri="{909E8E84-426E-40DD-AFC4-6F175D3DCCD1}">
                <a14:hiddenFill xmlns:a14="http://schemas.microsoft.com/office/drawing/2010/main">
                  <a:solidFill>
                    <a:srgbClr val="FFFFFF"/>
                  </a:solidFill>
                </a14:hiddenFill>
              </a:ext>
            </a:extLst>
          </p:spPr>
        </p:pic>
        <p:pic>
          <p:nvPicPr>
            <p:cNvPr id="379" name="Picture 2" descr="Drone Phantom PNG transparents - StickPNG">
              <a:extLst>
                <a:ext uri="{FF2B5EF4-FFF2-40B4-BE49-F238E27FC236}">
                  <a16:creationId xmlns:a16="http://schemas.microsoft.com/office/drawing/2014/main" id="{599AFD8F-8D9C-7940-949C-D2770E24E418}"/>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9690593" y="11419965"/>
              <a:ext cx="994596" cy="704615"/>
            </a:xfrm>
            <a:prstGeom prst="rect">
              <a:avLst/>
            </a:prstGeom>
            <a:noFill/>
            <a:extLst>
              <a:ext uri="{909E8E84-426E-40DD-AFC4-6F175D3DCCD1}">
                <a14:hiddenFill xmlns:a14="http://schemas.microsoft.com/office/drawing/2010/main">
                  <a:solidFill>
                    <a:srgbClr val="FFFFFF"/>
                  </a:solidFill>
                </a14:hiddenFill>
              </a:ext>
            </a:extLst>
          </p:spPr>
        </p:pic>
        <p:sp>
          <p:nvSpPr>
            <p:cNvPr id="380" name="ZoneTexte 207">
              <a:extLst>
                <a:ext uri="{FF2B5EF4-FFF2-40B4-BE49-F238E27FC236}">
                  <a16:creationId xmlns:a16="http://schemas.microsoft.com/office/drawing/2014/main" id="{2709E71B-E0BD-6241-A5D3-178A255BFBCC}"/>
                </a:ext>
              </a:extLst>
            </p:cNvPr>
            <p:cNvSpPr txBox="1"/>
            <p:nvPr/>
          </p:nvSpPr>
          <p:spPr>
            <a:xfrm>
              <a:off x="36000447" y="14195342"/>
              <a:ext cx="2402060" cy="595204"/>
            </a:xfrm>
            <a:prstGeom prst="rect">
              <a:avLst/>
            </a:prstGeom>
            <a:noFill/>
          </p:spPr>
          <p:txBody>
            <a:bodyPr wrap="square" rtlCol="0">
              <a:spAutoFit/>
            </a:bodyPr>
            <a:lstStyle/>
            <a:p>
              <a:pPr marL="285771" indent="-285771">
                <a:buFont typeface="Wingdings" panose="05000000000000000000" pitchFamily="2" charset="2"/>
                <a:buChar char="ü"/>
              </a:pPr>
              <a:r>
                <a:rPr lang="fr-FR" sz="1800" b="1" dirty="0">
                  <a:solidFill>
                    <a:schemeClr val="accent1">
                      <a:lumMod val="50000"/>
                    </a:schemeClr>
                  </a:solidFill>
                  <a:latin typeface="Montserrat" panose="00000500000000000000" pitchFamily="2" charset="0"/>
                  <a:cs typeface="Times New Roman" panose="02020603050405020304" pitchFamily="18" charset="0"/>
                </a:rPr>
                <a:t>Communication</a:t>
              </a:r>
            </a:p>
            <a:p>
              <a:r>
                <a:rPr lang="fr-FR" sz="1800" b="1" dirty="0">
                  <a:solidFill>
                    <a:schemeClr val="accent1">
                      <a:lumMod val="50000"/>
                    </a:schemeClr>
                  </a:solidFill>
                  <a:latin typeface="Montserrat" panose="00000500000000000000" pitchFamily="2" charset="0"/>
                  <a:cs typeface="Times New Roman" panose="02020603050405020304" pitchFamily="18" charset="0"/>
                </a:rPr>
                <a:t>         externe</a:t>
              </a:r>
            </a:p>
          </p:txBody>
        </p:sp>
        <p:sp>
          <p:nvSpPr>
            <p:cNvPr id="381" name="Ellipse 208">
              <a:extLst>
                <a:ext uri="{FF2B5EF4-FFF2-40B4-BE49-F238E27FC236}">
                  <a16:creationId xmlns:a16="http://schemas.microsoft.com/office/drawing/2014/main" id="{1EF3E099-AAB3-4D45-B209-64B4E8315C79}"/>
                </a:ext>
              </a:extLst>
            </p:cNvPr>
            <p:cNvSpPr/>
            <p:nvPr/>
          </p:nvSpPr>
          <p:spPr>
            <a:xfrm rot="4592268">
              <a:off x="38440220" y="12691457"/>
              <a:ext cx="123594" cy="123354"/>
            </a:xfrm>
            <a:prstGeom prst="ellipse">
              <a:avLst/>
            </a:prstGeom>
            <a:solidFill>
              <a:srgbClr val="FF505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fr-FR" sz="1800">
                <a:latin typeface="Montserrat" panose="00000500000000000000" pitchFamily="2" charset="0"/>
              </a:endParaRPr>
            </a:p>
          </p:txBody>
        </p:sp>
        <p:sp>
          <p:nvSpPr>
            <p:cNvPr id="382" name="Ellipse 209">
              <a:extLst>
                <a:ext uri="{FF2B5EF4-FFF2-40B4-BE49-F238E27FC236}">
                  <a16:creationId xmlns:a16="http://schemas.microsoft.com/office/drawing/2014/main" id="{B7B188BA-FFBA-2640-ABBF-7F1336C79D38}"/>
                </a:ext>
              </a:extLst>
            </p:cNvPr>
            <p:cNvSpPr/>
            <p:nvPr/>
          </p:nvSpPr>
          <p:spPr>
            <a:xfrm rot="4592268">
              <a:off x="40513988" y="12921401"/>
              <a:ext cx="123594" cy="123354"/>
            </a:xfrm>
            <a:prstGeom prst="ellipse">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fr-FR" sz="1800">
                <a:latin typeface="Montserrat" panose="00000500000000000000" pitchFamily="2" charset="0"/>
              </a:endParaRPr>
            </a:p>
          </p:txBody>
        </p:sp>
        <p:sp>
          <p:nvSpPr>
            <p:cNvPr id="383" name="Ellipse 210">
              <a:extLst>
                <a:ext uri="{FF2B5EF4-FFF2-40B4-BE49-F238E27FC236}">
                  <a16:creationId xmlns:a16="http://schemas.microsoft.com/office/drawing/2014/main" id="{015F5353-83F5-3C42-87E5-C3FC5220AFD3}"/>
                </a:ext>
              </a:extLst>
            </p:cNvPr>
            <p:cNvSpPr/>
            <p:nvPr/>
          </p:nvSpPr>
          <p:spPr>
            <a:xfrm>
              <a:off x="38173898" y="12475999"/>
              <a:ext cx="596109" cy="575415"/>
            </a:xfrm>
            <a:prstGeom prst="ellipse">
              <a:avLst/>
            </a:prstGeom>
            <a:solidFill>
              <a:schemeClr val="accent1">
                <a:lumMod val="75000"/>
                <a:alpha val="50000"/>
              </a:schemeClr>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0">
              <a:scrgbClr r="0" g="0" b="0"/>
            </a:lnRef>
            <a:fillRef idx="0">
              <a:scrgbClr r="0" g="0" b="0"/>
            </a:fillRef>
            <a:effectRef idx="0">
              <a:scrgbClr r="0" g="0" b="0"/>
            </a:effectRef>
            <a:fontRef idx="minor">
              <a:schemeClr val="lt1"/>
            </a:fontRef>
          </p:style>
          <p:txBody>
            <a:bodyPr rtlCol="0" anchor="ctr"/>
            <a:lstStyle/>
            <a:p>
              <a:pPr algn="ctr"/>
              <a:endParaRPr lang="fr-FR" sz="1800">
                <a:latin typeface="Montserrat" panose="00000500000000000000" pitchFamily="2" charset="0"/>
              </a:endParaRPr>
            </a:p>
          </p:txBody>
        </p:sp>
        <p:sp>
          <p:nvSpPr>
            <p:cNvPr id="384" name="Ellipse 211">
              <a:extLst>
                <a:ext uri="{FF2B5EF4-FFF2-40B4-BE49-F238E27FC236}">
                  <a16:creationId xmlns:a16="http://schemas.microsoft.com/office/drawing/2014/main" id="{60E2504E-6EBE-E34E-881B-C17440A1E800}"/>
                </a:ext>
              </a:extLst>
            </p:cNvPr>
            <p:cNvSpPr/>
            <p:nvPr/>
          </p:nvSpPr>
          <p:spPr>
            <a:xfrm>
              <a:off x="40192740" y="12644988"/>
              <a:ext cx="640726" cy="653742"/>
            </a:xfrm>
            <a:prstGeom prst="ellipse">
              <a:avLst/>
            </a:prstGeom>
            <a:solidFill>
              <a:schemeClr val="accent1">
                <a:lumMod val="75000"/>
                <a:alpha val="50000"/>
              </a:schemeClr>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0">
              <a:scrgbClr r="0" g="0" b="0"/>
            </a:lnRef>
            <a:fillRef idx="0">
              <a:scrgbClr r="0" g="0" b="0"/>
            </a:fillRef>
            <a:effectRef idx="0">
              <a:scrgbClr r="0" g="0" b="0"/>
            </a:effectRef>
            <a:fontRef idx="minor">
              <a:schemeClr val="lt1"/>
            </a:fontRef>
          </p:style>
          <p:txBody>
            <a:bodyPr rtlCol="0" anchor="ctr"/>
            <a:lstStyle/>
            <a:p>
              <a:pPr algn="ctr"/>
              <a:endParaRPr lang="fr-FR" sz="1800">
                <a:latin typeface="Montserrat" panose="00000500000000000000" pitchFamily="2" charset="0"/>
              </a:endParaRPr>
            </a:p>
          </p:txBody>
        </p:sp>
        <p:cxnSp>
          <p:nvCxnSpPr>
            <p:cNvPr id="385" name="Connecteur : en arc 212">
              <a:extLst>
                <a:ext uri="{FF2B5EF4-FFF2-40B4-BE49-F238E27FC236}">
                  <a16:creationId xmlns:a16="http://schemas.microsoft.com/office/drawing/2014/main" id="{F6FBDDD2-887E-B541-8879-F858B5E9EBBA}"/>
                </a:ext>
              </a:extLst>
            </p:cNvPr>
            <p:cNvCxnSpPr>
              <a:cxnSpLocks/>
            </p:cNvCxnSpPr>
            <p:nvPr/>
          </p:nvCxnSpPr>
          <p:spPr>
            <a:xfrm flipV="1">
              <a:off x="40625661" y="13051416"/>
              <a:ext cx="568754" cy="39026"/>
            </a:xfrm>
            <a:prstGeom prst="curvedConnector3">
              <a:avLst>
                <a:gd name="adj1" fmla="val 50000"/>
              </a:avLst>
            </a:prstGeom>
            <a:ln>
              <a:solidFill>
                <a:srgbClr val="FF3300"/>
              </a:solidFill>
              <a:tailEnd type="triangle"/>
            </a:ln>
          </p:spPr>
          <p:style>
            <a:lnRef idx="1">
              <a:schemeClr val="accent4"/>
            </a:lnRef>
            <a:fillRef idx="0">
              <a:schemeClr val="accent4"/>
            </a:fillRef>
            <a:effectRef idx="0">
              <a:schemeClr val="accent4"/>
            </a:effectRef>
            <a:fontRef idx="minor">
              <a:schemeClr val="tx1"/>
            </a:fontRef>
          </p:style>
        </p:cxnSp>
        <p:sp>
          <p:nvSpPr>
            <p:cNvPr id="386" name="Forme libre : forme 10">
              <a:extLst>
                <a:ext uri="{FF2B5EF4-FFF2-40B4-BE49-F238E27FC236}">
                  <a16:creationId xmlns:a16="http://schemas.microsoft.com/office/drawing/2014/main" id="{AB58CA1A-997A-4B4A-9846-8F470FC171C1}"/>
                </a:ext>
              </a:extLst>
            </p:cNvPr>
            <p:cNvSpPr/>
            <p:nvPr/>
          </p:nvSpPr>
          <p:spPr>
            <a:xfrm>
              <a:off x="38248612" y="12766116"/>
              <a:ext cx="1180881" cy="324326"/>
            </a:xfrm>
            <a:custGeom>
              <a:avLst/>
              <a:gdLst>
                <a:gd name="connsiteX0" fmla="*/ 171450 w 933450"/>
                <a:gd name="connsiteY0" fmla="*/ 0 h 647700"/>
                <a:gd name="connsiteX1" fmla="*/ 76200 w 933450"/>
                <a:gd name="connsiteY1" fmla="*/ 38100 h 647700"/>
                <a:gd name="connsiteX2" fmla="*/ 0 w 933450"/>
                <a:gd name="connsiteY2" fmla="*/ 171450 h 647700"/>
                <a:gd name="connsiteX3" fmla="*/ 76200 w 933450"/>
                <a:gd name="connsiteY3" fmla="*/ 266700 h 647700"/>
                <a:gd name="connsiteX4" fmla="*/ 419100 w 933450"/>
                <a:gd name="connsiteY4" fmla="*/ 342900 h 647700"/>
                <a:gd name="connsiteX5" fmla="*/ 647700 w 933450"/>
                <a:gd name="connsiteY5" fmla="*/ 304800 h 647700"/>
                <a:gd name="connsiteX6" fmla="*/ 533400 w 933450"/>
                <a:gd name="connsiteY6" fmla="*/ 266700 h 647700"/>
                <a:gd name="connsiteX7" fmla="*/ 342900 w 933450"/>
                <a:gd name="connsiteY7" fmla="*/ 285750 h 647700"/>
                <a:gd name="connsiteX8" fmla="*/ 190500 w 933450"/>
                <a:gd name="connsiteY8" fmla="*/ 361950 h 647700"/>
                <a:gd name="connsiteX9" fmla="*/ 133350 w 933450"/>
                <a:gd name="connsiteY9" fmla="*/ 381000 h 647700"/>
                <a:gd name="connsiteX10" fmla="*/ 76200 w 933450"/>
                <a:gd name="connsiteY10" fmla="*/ 457200 h 647700"/>
                <a:gd name="connsiteX11" fmla="*/ 95250 w 933450"/>
                <a:gd name="connsiteY11" fmla="*/ 533400 h 647700"/>
                <a:gd name="connsiteX12" fmla="*/ 133350 w 933450"/>
                <a:gd name="connsiteY12" fmla="*/ 590550 h 647700"/>
                <a:gd name="connsiteX13" fmla="*/ 381000 w 933450"/>
                <a:gd name="connsiteY13" fmla="*/ 647700 h 647700"/>
                <a:gd name="connsiteX14" fmla="*/ 609600 w 933450"/>
                <a:gd name="connsiteY14" fmla="*/ 628650 h 647700"/>
                <a:gd name="connsiteX15" fmla="*/ 762000 w 933450"/>
                <a:gd name="connsiteY15" fmla="*/ 571500 h 647700"/>
                <a:gd name="connsiteX16" fmla="*/ 838200 w 933450"/>
                <a:gd name="connsiteY16" fmla="*/ 552450 h 647700"/>
                <a:gd name="connsiteX17" fmla="*/ 933450 w 933450"/>
                <a:gd name="connsiteY17" fmla="*/ 5334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33450" h="647700">
                  <a:moveTo>
                    <a:pt x="171450" y="0"/>
                  </a:moveTo>
                  <a:cubicBezTo>
                    <a:pt x="139700" y="12700"/>
                    <a:pt x="103557" y="17583"/>
                    <a:pt x="76200" y="38100"/>
                  </a:cubicBezTo>
                  <a:cubicBezTo>
                    <a:pt x="24942" y="76543"/>
                    <a:pt x="17744" y="118219"/>
                    <a:pt x="0" y="171450"/>
                  </a:cubicBezTo>
                  <a:cubicBezTo>
                    <a:pt x="25400" y="203200"/>
                    <a:pt x="43317" y="242785"/>
                    <a:pt x="76200" y="266700"/>
                  </a:cubicBezTo>
                  <a:cubicBezTo>
                    <a:pt x="181164" y="343038"/>
                    <a:pt x="296055" y="331714"/>
                    <a:pt x="419100" y="342900"/>
                  </a:cubicBezTo>
                  <a:cubicBezTo>
                    <a:pt x="495300" y="330200"/>
                    <a:pt x="583423" y="347651"/>
                    <a:pt x="647700" y="304800"/>
                  </a:cubicBezTo>
                  <a:cubicBezTo>
                    <a:pt x="681116" y="282523"/>
                    <a:pt x="573483" y="269205"/>
                    <a:pt x="533400" y="266700"/>
                  </a:cubicBezTo>
                  <a:cubicBezTo>
                    <a:pt x="469708" y="262719"/>
                    <a:pt x="406400" y="279400"/>
                    <a:pt x="342900" y="285750"/>
                  </a:cubicBezTo>
                  <a:cubicBezTo>
                    <a:pt x="292100" y="311150"/>
                    <a:pt x="242205" y="338448"/>
                    <a:pt x="190500" y="361950"/>
                  </a:cubicBezTo>
                  <a:cubicBezTo>
                    <a:pt x="172219" y="370259"/>
                    <a:pt x="148776" y="368145"/>
                    <a:pt x="133350" y="381000"/>
                  </a:cubicBezTo>
                  <a:cubicBezTo>
                    <a:pt x="108959" y="401326"/>
                    <a:pt x="95250" y="431800"/>
                    <a:pt x="76200" y="457200"/>
                  </a:cubicBezTo>
                  <a:cubicBezTo>
                    <a:pt x="82550" y="482600"/>
                    <a:pt x="84937" y="509335"/>
                    <a:pt x="95250" y="533400"/>
                  </a:cubicBezTo>
                  <a:cubicBezTo>
                    <a:pt x="104269" y="554444"/>
                    <a:pt x="114719" y="577242"/>
                    <a:pt x="133350" y="590550"/>
                  </a:cubicBezTo>
                  <a:cubicBezTo>
                    <a:pt x="199982" y="638145"/>
                    <a:pt x="308676" y="638660"/>
                    <a:pt x="381000" y="647700"/>
                  </a:cubicBezTo>
                  <a:cubicBezTo>
                    <a:pt x="457200" y="641350"/>
                    <a:pt x="534621" y="643646"/>
                    <a:pt x="609600" y="628650"/>
                  </a:cubicBezTo>
                  <a:cubicBezTo>
                    <a:pt x="662801" y="618010"/>
                    <a:pt x="710530" y="588657"/>
                    <a:pt x="762000" y="571500"/>
                  </a:cubicBezTo>
                  <a:cubicBezTo>
                    <a:pt x="786838" y="563221"/>
                    <a:pt x="813026" y="559643"/>
                    <a:pt x="838200" y="552450"/>
                  </a:cubicBezTo>
                  <a:cubicBezTo>
                    <a:pt x="918931" y="529384"/>
                    <a:pt x="867975" y="533400"/>
                    <a:pt x="933450" y="533400"/>
                  </a:cubicBezTo>
                </a:path>
              </a:pathLst>
            </a:custGeom>
            <a:ln w="952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fr-FR" sz="7401">
                <a:solidFill>
                  <a:srgbClr val="FF0000"/>
                </a:solidFill>
              </a:endParaRPr>
            </a:p>
          </p:txBody>
        </p:sp>
        <p:sp>
          <p:nvSpPr>
            <p:cNvPr id="387" name="Ellipse 213">
              <a:extLst>
                <a:ext uri="{FF2B5EF4-FFF2-40B4-BE49-F238E27FC236}">
                  <a16:creationId xmlns:a16="http://schemas.microsoft.com/office/drawing/2014/main" id="{B47A4CA0-5C29-6943-906D-EDF07AE1CF00}"/>
                </a:ext>
              </a:extLst>
            </p:cNvPr>
            <p:cNvSpPr/>
            <p:nvPr/>
          </p:nvSpPr>
          <p:spPr>
            <a:xfrm>
              <a:off x="39132660" y="12662081"/>
              <a:ext cx="639878" cy="672232"/>
            </a:xfrm>
            <a:prstGeom prst="ellipse">
              <a:avLst/>
            </a:prstGeom>
            <a:solidFill>
              <a:schemeClr val="accent1">
                <a:lumMod val="75000"/>
                <a:alpha val="50000"/>
              </a:schemeClr>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0">
              <a:scrgbClr r="0" g="0" b="0"/>
            </a:lnRef>
            <a:fillRef idx="0">
              <a:scrgbClr r="0" g="0" b="0"/>
            </a:fillRef>
            <a:effectRef idx="0">
              <a:scrgbClr r="0" g="0" b="0"/>
            </a:effectRef>
            <a:fontRef idx="minor">
              <a:schemeClr val="lt1"/>
            </a:fontRef>
          </p:style>
          <p:txBody>
            <a:bodyPr rtlCol="0" anchor="ctr"/>
            <a:lstStyle/>
            <a:p>
              <a:pPr algn="ctr"/>
              <a:endParaRPr lang="fr-FR" sz="1800">
                <a:latin typeface="Montserrat" panose="00000500000000000000" pitchFamily="2" charset="0"/>
              </a:endParaRPr>
            </a:p>
          </p:txBody>
        </p:sp>
        <p:sp>
          <p:nvSpPr>
            <p:cNvPr id="388" name="Ellipse 216">
              <a:extLst>
                <a:ext uri="{FF2B5EF4-FFF2-40B4-BE49-F238E27FC236}">
                  <a16:creationId xmlns:a16="http://schemas.microsoft.com/office/drawing/2014/main" id="{835D61B4-CDA6-C242-B471-0E7C8E511C76}"/>
                </a:ext>
              </a:extLst>
            </p:cNvPr>
            <p:cNvSpPr/>
            <p:nvPr/>
          </p:nvSpPr>
          <p:spPr>
            <a:xfrm rot="4592268">
              <a:off x="41382372" y="12145615"/>
              <a:ext cx="168977" cy="187689"/>
            </a:xfrm>
            <a:prstGeom prst="ellipse">
              <a:avLst/>
            </a:prstGeom>
            <a:solidFill>
              <a:srgbClr val="FF9933"/>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fr-FR" sz="1800" b="1">
                <a:latin typeface="Montserrat" panose="00000500000000000000" pitchFamily="2" charset="0"/>
                <a:cs typeface="Times New Roman" panose="02020603050405020304" pitchFamily="18" charset="0"/>
              </a:endParaRPr>
            </a:p>
          </p:txBody>
        </p:sp>
        <p:sp>
          <p:nvSpPr>
            <p:cNvPr id="389" name="Ellipse 214">
              <a:extLst>
                <a:ext uri="{FF2B5EF4-FFF2-40B4-BE49-F238E27FC236}">
                  <a16:creationId xmlns:a16="http://schemas.microsoft.com/office/drawing/2014/main" id="{165C9E74-E2C9-D94F-945A-3C22B209B8B1}"/>
                </a:ext>
              </a:extLst>
            </p:cNvPr>
            <p:cNvSpPr/>
            <p:nvPr/>
          </p:nvSpPr>
          <p:spPr>
            <a:xfrm>
              <a:off x="41115527" y="11502333"/>
              <a:ext cx="541638" cy="1420728"/>
            </a:xfrm>
            <a:prstGeom prst="ellipse">
              <a:avLst/>
            </a:prstGeom>
            <a:solidFill>
              <a:schemeClr val="accent1">
                <a:lumMod val="75000"/>
                <a:alpha val="50000"/>
              </a:schemeClr>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0">
              <a:scrgbClr r="0" g="0" b="0"/>
            </a:lnRef>
            <a:fillRef idx="0">
              <a:scrgbClr r="0" g="0" b="0"/>
            </a:fillRef>
            <a:effectRef idx="0">
              <a:scrgbClr r="0" g="0" b="0"/>
            </a:effectRef>
            <a:fontRef idx="minor">
              <a:schemeClr val="lt1"/>
            </a:fontRef>
          </p:style>
          <p:txBody>
            <a:bodyPr rtlCol="0" anchor="ctr"/>
            <a:lstStyle/>
            <a:p>
              <a:pPr algn="ctr"/>
              <a:endParaRPr lang="fr-FR" sz="1800">
                <a:latin typeface="Montserrat" panose="00000500000000000000" pitchFamily="2" charset="0"/>
              </a:endParaRPr>
            </a:p>
          </p:txBody>
        </p:sp>
        <p:cxnSp>
          <p:nvCxnSpPr>
            <p:cNvPr id="390" name="Connecteur droit 14">
              <a:extLst>
                <a:ext uri="{FF2B5EF4-FFF2-40B4-BE49-F238E27FC236}">
                  <a16:creationId xmlns:a16="http://schemas.microsoft.com/office/drawing/2014/main" id="{96026E23-BC5C-244F-9D30-8A0F6364786E}"/>
                </a:ext>
              </a:extLst>
            </p:cNvPr>
            <p:cNvCxnSpPr/>
            <p:nvPr/>
          </p:nvCxnSpPr>
          <p:spPr>
            <a:xfrm>
              <a:off x="39892454" y="11167603"/>
              <a:ext cx="1763942" cy="531971"/>
            </a:xfrm>
            <a:prstGeom prst="line">
              <a:avLst/>
            </a:prstGeom>
            <a:ln w="9525" cap="flat" cmpd="sng" algn="ctr">
              <a:solidFill>
                <a:srgbClr val="FF33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91" name="Connecteur droit 217">
              <a:extLst>
                <a:ext uri="{FF2B5EF4-FFF2-40B4-BE49-F238E27FC236}">
                  <a16:creationId xmlns:a16="http://schemas.microsoft.com/office/drawing/2014/main" id="{BCB2229F-2782-F14B-A601-EA67C3A2D493}"/>
                </a:ext>
              </a:extLst>
            </p:cNvPr>
            <p:cNvCxnSpPr>
              <a:cxnSpLocks/>
            </p:cNvCxnSpPr>
            <p:nvPr/>
          </p:nvCxnSpPr>
          <p:spPr>
            <a:xfrm flipH="1">
              <a:off x="38768453" y="11052129"/>
              <a:ext cx="622710" cy="339706"/>
            </a:xfrm>
            <a:prstGeom prst="line">
              <a:avLst/>
            </a:prstGeom>
            <a:ln w="9525" cap="flat" cmpd="sng" algn="ctr">
              <a:solidFill>
                <a:srgbClr val="FF33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92" name="Connecteur droit 218">
              <a:extLst>
                <a:ext uri="{FF2B5EF4-FFF2-40B4-BE49-F238E27FC236}">
                  <a16:creationId xmlns:a16="http://schemas.microsoft.com/office/drawing/2014/main" id="{73BD0C83-FF91-294D-9F96-DA42107093A8}"/>
                </a:ext>
              </a:extLst>
            </p:cNvPr>
            <p:cNvCxnSpPr>
              <a:cxnSpLocks/>
            </p:cNvCxnSpPr>
            <p:nvPr/>
          </p:nvCxnSpPr>
          <p:spPr>
            <a:xfrm>
              <a:off x="39716064" y="11184662"/>
              <a:ext cx="399799" cy="329419"/>
            </a:xfrm>
            <a:prstGeom prst="line">
              <a:avLst/>
            </a:prstGeom>
            <a:ln w="9525" cap="flat" cmpd="sng" algn="ctr">
              <a:solidFill>
                <a:srgbClr val="FF33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93" name="Connecteur droit 219">
              <a:extLst>
                <a:ext uri="{FF2B5EF4-FFF2-40B4-BE49-F238E27FC236}">
                  <a16:creationId xmlns:a16="http://schemas.microsoft.com/office/drawing/2014/main" id="{8651158E-EB46-294B-927B-F3D0F3250675}"/>
                </a:ext>
              </a:extLst>
            </p:cNvPr>
            <p:cNvCxnSpPr>
              <a:cxnSpLocks/>
            </p:cNvCxnSpPr>
            <p:nvPr/>
          </p:nvCxnSpPr>
          <p:spPr>
            <a:xfrm flipH="1">
              <a:off x="38802347" y="11204632"/>
              <a:ext cx="626782" cy="871289"/>
            </a:xfrm>
            <a:prstGeom prst="line">
              <a:avLst/>
            </a:prstGeom>
            <a:ln w="9525" cap="flat" cmpd="sng" algn="ctr">
              <a:solidFill>
                <a:srgbClr val="FF33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94" name="Connecteur droit 220">
              <a:extLst>
                <a:ext uri="{FF2B5EF4-FFF2-40B4-BE49-F238E27FC236}">
                  <a16:creationId xmlns:a16="http://schemas.microsoft.com/office/drawing/2014/main" id="{DCA44BC2-A219-2844-B5AA-3AA3E63C94A6}"/>
                </a:ext>
              </a:extLst>
            </p:cNvPr>
            <p:cNvCxnSpPr>
              <a:cxnSpLocks/>
              <a:endCxn id="378" idx="0"/>
            </p:cNvCxnSpPr>
            <p:nvPr/>
          </p:nvCxnSpPr>
          <p:spPr>
            <a:xfrm flipH="1">
              <a:off x="39577106" y="11826037"/>
              <a:ext cx="302460" cy="243192"/>
            </a:xfrm>
            <a:prstGeom prst="line">
              <a:avLst/>
            </a:prstGeom>
            <a:ln w="9525" cap="flat" cmpd="sng" algn="ctr">
              <a:solidFill>
                <a:srgbClr val="FF33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95" name="Connecteur droit 221">
              <a:extLst>
                <a:ext uri="{FF2B5EF4-FFF2-40B4-BE49-F238E27FC236}">
                  <a16:creationId xmlns:a16="http://schemas.microsoft.com/office/drawing/2014/main" id="{F517484F-4E0C-4F4B-B460-CDAD663C097C}"/>
                </a:ext>
              </a:extLst>
            </p:cNvPr>
            <p:cNvCxnSpPr>
              <a:cxnSpLocks/>
            </p:cNvCxnSpPr>
            <p:nvPr/>
          </p:nvCxnSpPr>
          <p:spPr>
            <a:xfrm flipH="1">
              <a:off x="39435585" y="11049666"/>
              <a:ext cx="161916" cy="1050154"/>
            </a:xfrm>
            <a:prstGeom prst="line">
              <a:avLst/>
            </a:prstGeom>
            <a:ln w="9525" cap="flat" cmpd="sng" algn="ctr">
              <a:solidFill>
                <a:srgbClr val="FF33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96" name="Connecteur droit 222">
              <a:extLst>
                <a:ext uri="{FF2B5EF4-FFF2-40B4-BE49-F238E27FC236}">
                  <a16:creationId xmlns:a16="http://schemas.microsoft.com/office/drawing/2014/main" id="{3D64D750-1709-9645-A6F9-24C7B794E947}"/>
                </a:ext>
              </a:extLst>
            </p:cNvPr>
            <p:cNvCxnSpPr>
              <a:cxnSpLocks/>
            </p:cNvCxnSpPr>
            <p:nvPr/>
          </p:nvCxnSpPr>
          <p:spPr>
            <a:xfrm>
              <a:off x="40055660" y="11952774"/>
              <a:ext cx="422532" cy="321991"/>
            </a:xfrm>
            <a:prstGeom prst="line">
              <a:avLst/>
            </a:prstGeom>
            <a:ln w="9525" cap="flat" cmpd="sng" algn="ctr">
              <a:solidFill>
                <a:srgbClr val="FF33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397" name="Picture 2" descr="Drone Phantom PNG transparents - StickPNG">
              <a:extLst>
                <a:ext uri="{FF2B5EF4-FFF2-40B4-BE49-F238E27FC236}">
                  <a16:creationId xmlns:a16="http://schemas.microsoft.com/office/drawing/2014/main" id="{4510A130-CF80-C44A-A060-695975A39F78}"/>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flipH="1">
              <a:off x="36032578" y="15356168"/>
              <a:ext cx="632303" cy="447951"/>
            </a:xfrm>
            <a:prstGeom prst="rect">
              <a:avLst/>
            </a:prstGeom>
            <a:noFill/>
            <a:extLst>
              <a:ext uri="{909E8E84-426E-40DD-AFC4-6F175D3DCCD1}">
                <a14:hiddenFill xmlns:a14="http://schemas.microsoft.com/office/drawing/2010/main">
                  <a:solidFill>
                    <a:srgbClr val="FFFFFF"/>
                  </a:solidFill>
                </a14:hiddenFill>
              </a:ext>
            </a:extLst>
          </p:spPr>
        </p:pic>
        <p:pic>
          <p:nvPicPr>
            <p:cNvPr id="398" name="Picture 2" descr="Drone Phantom PNG transparents - StickPNG">
              <a:extLst>
                <a:ext uri="{FF2B5EF4-FFF2-40B4-BE49-F238E27FC236}">
                  <a16:creationId xmlns:a16="http://schemas.microsoft.com/office/drawing/2014/main" id="{E3AA2E8E-086A-5547-898D-F6BA54399BEF}"/>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flipH="1">
              <a:off x="35120171" y="14614296"/>
              <a:ext cx="632303" cy="447951"/>
            </a:xfrm>
            <a:prstGeom prst="rect">
              <a:avLst/>
            </a:prstGeom>
            <a:noFill/>
            <a:extLst>
              <a:ext uri="{909E8E84-426E-40DD-AFC4-6F175D3DCCD1}">
                <a14:hiddenFill xmlns:a14="http://schemas.microsoft.com/office/drawing/2010/main">
                  <a:solidFill>
                    <a:srgbClr val="FFFFFF"/>
                  </a:solidFill>
                </a14:hiddenFill>
              </a:ext>
            </a:extLst>
          </p:spPr>
        </p:pic>
        <p:pic>
          <p:nvPicPr>
            <p:cNvPr id="399" name="Picture 2" descr="Drone Phantom PNG transparents - StickPNG">
              <a:extLst>
                <a:ext uri="{FF2B5EF4-FFF2-40B4-BE49-F238E27FC236}">
                  <a16:creationId xmlns:a16="http://schemas.microsoft.com/office/drawing/2014/main" id="{80C06828-D359-DE4B-AC67-796ADF64C10A}"/>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flipH="1">
              <a:off x="35503707" y="14918788"/>
              <a:ext cx="632303" cy="447951"/>
            </a:xfrm>
            <a:prstGeom prst="rect">
              <a:avLst/>
            </a:prstGeom>
            <a:noFill/>
            <a:extLst>
              <a:ext uri="{909E8E84-426E-40DD-AFC4-6F175D3DCCD1}">
                <a14:hiddenFill xmlns:a14="http://schemas.microsoft.com/office/drawing/2010/main">
                  <a:solidFill>
                    <a:srgbClr val="FFFFFF"/>
                  </a:solidFill>
                </a14:hiddenFill>
              </a:ext>
            </a:extLst>
          </p:spPr>
        </p:pic>
        <p:pic>
          <p:nvPicPr>
            <p:cNvPr id="400" name="Picture 2" descr="Drone Phantom PNG transparents - StickPNG">
              <a:extLst>
                <a:ext uri="{FF2B5EF4-FFF2-40B4-BE49-F238E27FC236}">
                  <a16:creationId xmlns:a16="http://schemas.microsoft.com/office/drawing/2014/main" id="{D5C3C4F5-B0DC-9946-88F2-76BA3FA72A44}"/>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flipH="1">
              <a:off x="33615662" y="12897538"/>
              <a:ext cx="632303" cy="447951"/>
            </a:xfrm>
            <a:prstGeom prst="rect">
              <a:avLst/>
            </a:prstGeom>
            <a:noFill/>
            <a:extLst>
              <a:ext uri="{909E8E84-426E-40DD-AFC4-6F175D3DCCD1}">
                <a14:hiddenFill xmlns:a14="http://schemas.microsoft.com/office/drawing/2010/main">
                  <a:solidFill>
                    <a:srgbClr val="FFFFFF"/>
                  </a:solidFill>
                </a14:hiddenFill>
              </a:ext>
            </a:extLst>
          </p:spPr>
        </p:pic>
        <p:pic>
          <p:nvPicPr>
            <p:cNvPr id="401" name="Picture 2" descr="Drone Phantom PNG transparents - StickPNG">
              <a:extLst>
                <a:ext uri="{FF2B5EF4-FFF2-40B4-BE49-F238E27FC236}">
                  <a16:creationId xmlns:a16="http://schemas.microsoft.com/office/drawing/2014/main" id="{52B572EE-A899-2F42-8F8E-754FA363C04F}"/>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flipH="1">
              <a:off x="35024456" y="12688447"/>
              <a:ext cx="632303" cy="447951"/>
            </a:xfrm>
            <a:prstGeom prst="rect">
              <a:avLst/>
            </a:prstGeom>
            <a:noFill/>
            <a:extLst>
              <a:ext uri="{909E8E84-426E-40DD-AFC4-6F175D3DCCD1}">
                <a14:hiddenFill xmlns:a14="http://schemas.microsoft.com/office/drawing/2010/main">
                  <a:solidFill>
                    <a:srgbClr val="FFFFFF"/>
                  </a:solidFill>
                </a14:hiddenFill>
              </a:ext>
            </a:extLst>
          </p:spPr>
        </p:pic>
        <p:pic>
          <p:nvPicPr>
            <p:cNvPr id="402" name="Picture 2" descr="Drone Phantom PNG transparents - StickPNG">
              <a:extLst>
                <a:ext uri="{FF2B5EF4-FFF2-40B4-BE49-F238E27FC236}">
                  <a16:creationId xmlns:a16="http://schemas.microsoft.com/office/drawing/2014/main" id="{440AF467-5C63-7244-8A66-CEAC2CD032E1}"/>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flipH="1">
              <a:off x="34622602" y="13031860"/>
              <a:ext cx="632303" cy="447951"/>
            </a:xfrm>
            <a:prstGeom prst="rect">
              <a:avLst/>
            </a:prstGeom>
            <a:noFill/>
            <a:extLst>
              <a:ext uri="{909E8E84-426E-40DD-AFC4-6F175D3DCCD1}">
                <a14:hiddenFill xmlns:a14="http://schemas.microsoft.com/office/drawing/2010/main">
                  <a:solidFill>
                    <a:srgbClr val="FFFFFF"/>
                  </a:solidFill>
                </a14:hiddenFill>
              </a:ext>
            </a:extLst>
          </p:spPr>
        </p:pic>
        <p:pic>
          <p:nvPicPr>
            <p:cNvPr id="403" name="Picture 2" descr="Drone Phantom PNG transparents - StickPNG">
              <a:extLst>
                <a:ext uri="{FF2B5EF4-FFF2-40B4-BE49-F238E27FC236}">
                  <a16:creationId xmlns:a16="http://schemas.microsoft.com/office/drawing/2014/main" id="{1AF56AA0-93C1-F24B-923D-91F8E34F1AA3}"/>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flipH="1">
              <a:off x="34604262" y="14023692"/>
              <a:ext cx="632303" cy="447951"/>
            </a:xfrm>
            <a:prstGeom prst="rect">
              <a:avLst/>
            </a:prstGeom>
            <a:noFill/>
            <a:extLst>
              <a:ext uri="{909E8E84-426E-40DD-AFC4-6F175D3DCCD1}">
                <a14:hiddenFill xmlns:a14="http://schemas.microsoft.com/office/drawing/2010/main">
                  <a:solidFill>
                    <a:srgbClr val="FFFFFF"/>
                  </a:solidFill>
                </a14:hiddenFill>
              </a:ext>
            </a:extLst>
          </p:spPr>
        </p:pic>
        <p:pic>
          <p:nvPicPr>
            <p:cNvPr id="404" name="Picture 2" descr="Drone Phantom PNG transparents - StickPNG">
              <a:extLst>
                <a:ext uri="{FF2B5EF4-FFF2-40B4-BE49-F238E27FC236}">
                  <a16:creationId xmlns:a16="http://schemas.microsoft.com/office/drawing/2014/main" id="{BC715415-32EE-CD40-9EA4-7D21C7037215}"/>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flipH="1">
              <a:off x="35053250" y="13604415"/>
              <a:ext cx="632303" cy="447951"/>
            </a:xfrm>
            <a:prstGeom prst="rect">
              <a:avLst/>
            </a:prstGeom>
            <a:noFill/>
            <a:extLst>
              <a:ext uri="{909E8E84-426E-40DD-AFC4-6F175D3DCCD1}">
                <a14:hiddenFill xmlns:a14="http://schemas.microsoft.com/office/drawing/2010/main">
                  <a:solidFill>
                    <a:srgbClr val="FFFFFF"/>
                  </a:solidFill>
                </a14:hiddenFill>
              </a:ext>
            </a:extLst>
          </p:spPr>
        </p:pic>
        <p:pic>
          <p:nvPicPr>
            <p:cNvPr id="405" name="Picture 2" descr="Drone Phantom PNG transparents - StickPNG">
              <a:extLst>
                <a:ext uri="{FF2B5EF4-FFF2-40B4-BE49-F238E27FC236}">
                  <a16:creationId xmlns:a16="http://schemas.microsoft.com/office/drawing/2014/main" id="{44A0A263-38C9-4347-96F3-DEE785E727AC}"/>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flipH="1">
              <a:off x="34088351" y="14460502"/>
              <a:ext cx="632303" cy="447951"/>
            </a:xfrm>
            <a:prstGeom prst="rect">
              <a:avLst/>
            </a:prstGeom>
            <a:noFill/>
            <a:extLst>
              <a:ext uri="{909E8E84-426E-40DD-AFC4-6F175D3DCCD1}">
                <a14:hiddenFill xmlns:a14="http://schemas.microsoft.com/office/drawing/2010/main">
                  <a:solidFill>
                    <a:srgbClr val="FFFFFF"/>
                  </a:solidFill>
                </a14:hiddenFill>
              </a:ext>
            </a:extLst>
          </p:spPr>
        </p:pic>
        <p:pic>
          <p:nvPicPr>
            <p:cNvPr id="406" name="Picture 2" descr="Drone Phantom PNG transparents - StickPNG">
              <a:extLst>
                <a:ext uri="{FF2B5EF4-FFF2-40B4-BE49-F238E27FC236}">
                  <a16:creationId xmlns:a16="http://schemas.microsoft.com/office/drawing/2014/main" id="{DA983C2B-FFCD-274A-9974-E280EC61F3E3}"/>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flipH="1">
              <a:off x="35537976" y="12706843"/>
              <a:ext cx="632303" cy="447951"/>
            </a:xfrm>
            <a:prstGeom prst="rect">
              <a:avLst/>
            </a:prstGeom>
            <a:noFill/>
            <a:extLst>
              <a:ext uri="{909E8E84-426E-40DD-AFC4-6F175D3DCCD1}">
                <a14:hiddenFill xmlns:a14="http://schemas.microsoft.com/office/drawing/2010/main">
                  <a:solidFill>
                    <a:srgbClr val="FFFFFF"/>
                  </a:solidFill>
                </a14:hiddenFill>
              </a:ext>
            </a:extLst>
          </p:spPr>
        </p:pic>
        <p:pic>
          <p:nvPicPr>
            <p:cNvPr id="407" name="Picture 2" descr="Drone Phantom PNG transparents - StickPNG">
              <a:extLst>
                <a:ext uri="{FF2B5EF4-FFF2-40B4-BE49-F238E27FC236}">
                  <a16:creationId xmlns:a16="http://schemas.microsoft.com/office/drawing/2014/main" id="{C827FD65-6EA4-E54D-9C8F-108979B09A01}"/>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flipH="1">
              <a:off x="33706495" y="13642177"/>
              <a:ext cx="632303" cy="447951"/>
            </a:xfrm>
            <a:prstGeom prst="rect">
              <a:avLst/>
            </a:prstGeom>
            <a:noFill/>
            <a:extLst>
              <a:ext uri="{909E8E84-426E-40DD-AFC4-6F175D3DCCD1}">
                <a14:hiddenFill xmlns:a14="http://schemas.microsoft.com/office/drawing/2010/main">
                  <a:solidFill>
                    <a:srgbClr val="FFFFFF"/>
                  </a:solidFill>
                </a14:hiddenFill>
              </a:ext>
            </a:extLst>
          </p:spPr>
        </p:pic>
        <p:pic>
          <p:nvPicPr>
            <p:cNvPr id="408" name="Picture 2" descr="Drone Phantom PNG transparents - StickPNG">
              <a:extLst>
                <a:ext uri="{FF2B5EF4-FFF2-40B4-BE49-F238E27FC236}">
                  <a16:creationId xmlns:a16="http://schemas.microsoft.com/office/drawing/2014/main" id="{B0839FCF-0008-2B4E-92B2-4574F5E2A7E7}"/>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flipH="1">
              <a:off x="34357822" y="12727949"/>
              <a:ext cx="632303" cy="447951"/>
            </a:xfrm>
            <a:prstGeom prst="rect">
              <a:avLst/>
            </a:prstGeom>
            <a:noFill/>
            <a:extLst>
              <a:ext uri="{909E8E84-426E-40DD-AFC4-6F175D3DCCD1}">
                <a14:hiddenFill xmlns:a14="http://schemas.microsoft.com/office/drawing/2010/main">
                  <a:solidFill>
                    <a:srgbClr val="FFFFFF"/>
                  </a:solidFill>
                </a14:hiddenFill>
              </a:ext>
            </a:extLst>
          </p:spPr>
        </p:pic>
        <p:pic>
          <p:nvPicPr>
            <p:cNvPr id="409" name="Picture 2" descr="Drone Phantom PNG transparents - StickPNG">
              <a:extLst>
                <a:ext uri="{FF2B5EF4-FFF2-40B4-BE49-F238E27FC236}">
                  <a16:creationId xmlns:a16="http://schemas.microsoft.com/office/drawing/2014/main" id="{E26D5B53-204D-CD40-B528-ADFEBB1DD11F}"/>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flipH="1">
              <a:off x="34240751" y="14612903"/>
              <a:ext cx="632303" cy="447951"/>
            </a:xfrm>
            <a:prstGeom prst="rect">
              <a:avLst/>
            </a:prstGeom>
            <a:noFill/>
            <a:extLst>
              <a:ext uri="{909E8E84-426E-40DD-AFC4-6F175D3DCCD1}">
                <a14:hiddenFill xmlns:a14="http://schemas.microsoft.com/office/drawing/2010/main">
                  <a:solidFill>
                    <a:srgbClr val="FFFFFF"/>
                  </a:solidFill>
                </a14:hiddenFill>
              </a:ext>
            </a:extLst>
          </p:spPr>
        </p:pic>
        <p:pic>
          <p:nvPicPr>
            <p:cNvPr id="410" name="Picture 2" descr="Drone Phantom PNG transparents - StickPNG">
              <a:extLst>
                <a:ext uri="{FF2B5EF4-FFF2-40B4-BE49-F238E27FC236}">
                  <a16:creationId xmlns:a16="http://schemas.microsoft.com/office/drawing/2014/main" id="{BDA32901-3A23-DB4E-978D-955F04B3D1F0}"/>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flipH="1">
              <a:off x="37795345" y="15812501"/>
              <a:ext cx="632303" cy="447951"/>
            </a:xfrm>
            <a:prstGeom prst="rect">
              <a:avLst/>
            </a:prstGeom>
            <a:noFill/>
            <a:extLst>
              <a:ext uri="{909E8E84-426E-40DD-AFC4-6F175D3DCCD1}">
                <a14:hiddenFill xmlns:a14="http://schemas.microsoft.com/office/drawing/2010/main">
                  <a:solidFill>
                    <a:srgbClr val="FFFFFF"/>
                  </a:solidFill>
                </a14:hiddenFill>
              </a:ext>
            </a:extLst>
          </p:spPr>
        </p:pic>
        <p:pic>
          <p:nvPicPr>
            <p:cNvPr id="411" name="Picture 2" descr="Drone Phantom PNG transparents - StickPNG">
              <a:extLst>
                <a:ext uri="{FF2B5EF4-FFF2-40B4-BE49-F238E27FC236}">
                  <a16:creationId xmlns:a16="http://schemas.microsoft.com/office/drawing/2014/main" id="{1ED1A60E-5345-5448-ACEA-D16A985F3EF9}"/>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flipH="1">
              <a:off x="37021820" y="15924755"/>
              <a:ext cx="632303" cy="447951"/>
            </a:xfrm>
            <a:prstGeom prst="rect">
              <a:avLst/>
            </a:prstGeom>
            <a:noFill/>
            <a:extLst>
              <a:ext uri="{909E8E84-426E-40DD-AFC4-6F175D3DCCD1}">
                <a14:hiddenFill xmlns:a14="http://schemas.microsoft.com/office/drawing/2010/main">
                  <a:solidFill>
                    <a:srgbClr val="FFFFFF"/>
                  </a:solidFill>
                </a14:hiddenFill>
              </a:ext>
            </a:extLst>
          </p:spPr>
        </p:pic>
        <p:pic>
          <p:nvPicPr>
            <p:cNvPr id="412" name="Picture 42" descr="110 idées de Arbres PNG | arbre png, arbre, arbres photoshop">
              <a:extLst>
                <a:ext uri="{FF2B5EF4-FFF2-40B4-BE49-F238E27FC236}">
                  <a16:creationId xmlns:a16="http://schemas.microsoft.com/office/drawing/2014/main" id="{EBE906E9-0FC9-1640-9F1C-48020299B236}"/>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41075606" y="12454131"/>
              <a:ext cx="468832" cy="621691"/>
            </a:xfrm>
            <a:prstGeom prst="rect">
              <a:avLst/>
            </a:prstGeom>
            <a:noFill/>
            <a:extLst>
              <a:ext uri="{909E8E84-426E-40DD-AFC4-6F175D3DCCD1}">
                <a14:hiddenFill xmlns:a14="http://schemas.microsoft.com/office/drawing/2010/main">
                  <a:solidFill>
                    <a:srgbClr val="FFFFFF"/>
                  </a:solidFill>
                </a14:hiddenFill>
              </a:ext>
            </a:extLst>
          </p:spPr>
        </p:pic>
        <p:pic>
          <p:nvPicPr>
            <p:cNvPr id="413" name="Picture 42" descr="110 idées de Arbres PNG | arbre png, arbre, arbres photoshop">
              <a:extLst>
                <a:ext uri="{FF2B5EF4-FFF2-40B4-BE49-F238E27FC236}">
                  <a16:creationId xmlns:a16="http://schemas.microsoft.com/office/drawing/2014/main" id="{5CD5427E-6BDE-A746-90A8-BBD573EA8F57}"/>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38923316" y="11692505"/>
              <a:ext cx="468832" cy="621691"/>
            </a:xfrm>
            <a:prstGeom prst="rect">
              <a:avLst/>
            </a:prstGeom>
            <a:noFill/>
            <a:extLst>
              <a:ext uri="{909E8E84-426E-40DD-AFC4-6F175D3DCCD1}">
                <a14:hiddenFill xmlns:a14="http://schemas.microsoft.com/office/drawing/2010/main">
                  <a:solidFill>
                    <a:srgbClr val="FFFFFF"/>
                  </a:solidFill>
                </a14:hiddenFill>
              </a:ext>
            </a:extLst>
          </p:spPr>
        </p:pic>
        <p:pic>
          <p:nvPicPr>
            <p:cNvPr id="414" name="Picture 42" descr="110 idées de Arbres PNG | arbre png, arbre, arbres photoshop">
              <a:extLst>
                <a:ext uri="{FF2B5EF4-FFF2-40B4-BE49-F238E27FC236}">
                  <a16:creationId xmlns:a16="http://schemas.microsoft.com/office/drawing/2014/main" id="{9EACA2AE-5127-034D-A979-1E83D424AC6A}"/>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40484689" y="11521232"/>
              <a:ext cx="468832" cy="621691"/>
            </a:xfrm>
            <a:prstGeom prst="rect">
              <a:avLst/>
            </a:prstGeom>
            <a:noFill/>
            <a:extLst>
              <a:ext uri="{909E8E84-426E-40DD-AFC4-6F175D3DCCD1}">
                <a14:hiddenFill xmlns:a14="http://schemas.microsoft.com/office/drawing/2010/main">
                  <a:solidFill>
                    <a:srgbClr val="FFFFFF"/>
                  </a:solidFill>
                </a14:hiddenFill>
              </a:ext>
            </a:extLst>
          </p:spPr>
        </p:pic>
        <p:pic>
          <p:nvPicPr>
            <p:cNvPr id="415" name="Picture 42" descr="110 idées de Arbres PNG | arbre png, arbre, arbres photoshop">
              <a:extLst>
                <a:ext uri="{FF2B5EF4-FFF2-40B4-BE49-F238E27FC236}">
                  <a16:creationId xmlns:a16="http://schemas.microsoft.com/office/drawing/2014/main" id="{0A572AAF-9837-274D-81EB-020FB6D0F608}"/>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39855297" y="11998162"/>
              <a:ext cx="468832" cy="621691"/>
            </a:xfrm>
            <a:prstGeom prst="rect">
              <a:avLst/>
            </a:prstGeom>
            <a:noFill/>
            <a:extLst>
              <a:ext uri="{909E8E84-426E-40DD-AFC4-6F175D3DCCD1}">
                <a14:hiddenFill xmlns:a14="http://schemas.microsoft.com/office/drawing/2010/main">
                  <a:solidFill>
                    <a:srgbClr val="FFFFFF"/>
                  </a:solidFill>
                </a14:hiddenFill>
              </a:ext>
            </a:extLst>
          </p:spPr>
        </p:pic>
        <p:pic>
          <p:nvPicPr>
            <p:cNvPr id="416" name="Picture 42" descr="110 idées de Arbres PNG | arbre png, arbre, arbres photoshop">
              <a:extLst>
                <a:ext uri="{FF2B5EF4-FFF2-40B4-BE49-F238E27FC236}">
                  <a16:creationId xmlns:a16="http://schemas.microsoft.com/office/drawing/2014/main" id="{C3852111-48F3-A14A-BB63-CC64F85C96F3}"/>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39854742" y="12874855"/>
              <a:ext cx="468832" cy="621691"/>
            </a:xfrm>
            <a:prstGeom prst="rect">
              <a:avLst/>
            </a:prstGeom>
            <a:noFill/>
            <a:extLst>
              <a:ext uri="{909E8E84-426E-40DD-AFC4-6F175D3DCCD1}">
                <a14:hiddenFill xmlns:a14="http://schemas.microsoft.com/office/drawing/2010/main">
                  <a:solidFill>
                    <a:srgbClr val="FFFFFF"/>
                  </a:solidFill>
                </a14:hiddenFill>
              </a:ext>
            </a:extLst>
          </p:spPr>
        </p:pic>
        <p:pic>
          <p:nvPicPr>
            <p:cNvPr id="417" name="Picture 6" descr="Icones Immeuble, images Batiment à étage png et ico (page 2)">
              <a:extLst>
                <a:ext uri="{FF2B5EF4-FFF2-40B4-BE49-F238E27FC236}">
                  <a16:creationId xmlns:a16="http://schemas.microsoft.com/office/drawing/2014/main" id="{B1491B4F-F8B1-5046-A6A0-9C7AF3FFB735}"/>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flipH="1">
              <a:off x="38492781" y="12844416"/>
              <a:ext cx="639879" cy="1304515"/>
            </a:xfrm>
            <a:prstGeom prst="rect">
              <a:avLst/>
            </a:prstGeom>
            <a:noFill/>
            <a:extLst>
              <a:ext uri="{909E8E84-426E-40DD-AFC4-6F175D3DCCD1}">
                <a14:hiddenFill xmlns:a14="http://schemas.microsoft.com/office/drawing/2010/main">
                  <a:solidFill>
                    <a:srgbClr val="FFFFFF"/>
                  </a:solidFill>
                </a14:hiddenFill>
              </a:ext>
            </a:extLst>
          </p:spPr>
        </p:pic>
        <p:pic>
          <p:nvPicPr>
            <p:cNvPr id="418" name="Picture 8">
              <a:extLst>
                <a:ext uri="{FF2B5EF4-FFF2-40B4-BE49-F238E27FC236}">
                  <a16:creationId xmlns:a16="http://schemas.microsoft.com/office/drawing/2014/main" id="{0A37B845-8D46-AF45-A870-FEA6CC3ACA21}"/>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39754385" y="12427526"/>
              <a:ext cx="512924" cy="512924"/>
            </a:xfrm>
            <a:prstGeom prst="rect">
              <a:avLst/>
            </a:prstGeom>
            <a:noFill/>
            <a:extLst>
              <a:ext uri="{909E8E84-426E-40DD-AFC4-6F175D3DCCD1}">
                <a14:hiddenFill xmlns:a14="http://schemas.microsoft.com/office/drawing/2010/main">
                  <a:solidFill>
                    <a:srgbClr val="FFFFFF"/>
                  </a:solidFill>
                </a14:hiddenFill>
              </a:ext>
            </a:extLst>
          </p:spPr>
        </p:pic>
        <p:pic>
          <p:nvPicPr>
            <p:cNvPr id="419" name="Picture 8">
              <a:extLst>
                <a:ext uri="{FF2B5EF4-FFF2-40B4-BE49-F238E27FC236}">
                  <a16:creationId xmlns:a16="http://schemas.microsoft.com/office/drawing/2014/main" id="{88A23CEC-EAE9-3744-AEFD-DDAF353D1CC0}"/>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0421655" y="11932648"/>
              <a:ext cx="512924" cy="512924"/>
            </a:xfrm>
            <a:prstGeom prst="rect">
              <a:avLst/>
            </a:prstGeom>
            <a:noFill/>
            <a:extLst>
              <a:ext uri="{909E8E84-426E-40DD-AFC4-6F175D3DCCD1}">
                <a14:hiddenFill xmlns:a14="http://schemas.microsoft.com/office/drawing/2010/main">
                  <a:solidFill>
                    <a:srgbClr val="FFFFFF"/>
                  </a:solidFill>
                </a14:hiddenFill>
              </a:ext>
            </a:extLst>
          </p:spPr>
        </p:pic>
        <p:pic>
          <p:nvPicPr>
            <p:cNvPr id="420" name="Picture 47" descr="Logo&#10;&#10;Description automatically generated">
              <a:extLst>
                <a:ext uri="{FF2B5EF4-FFF2-40B4-BE49-F238E27FC236}">
                  <a16:creationId xmlns:a16="http://schemas.microsoft.com/office/drawing/2014/main" id="{5D03E2D8-AC62-6D4D-B012-3F350E9496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394" t="27559" r="41072" b="50147"/>
            <a:stretch/>
          </p:blipFill>
          <p:spPr>
            <a:xfrm flipH="1">
              <a:off x="43053001" y="15618522"/>
              <a:ext cx="1362892" cy="690395"/>
            </a:xfrm>
            <a:prstGeom prst="rect">
              <a:avLst/>
            </a:prstGeom>
          </p:spPr>
        </p:pic>
        <p:sp>
          <p:nvSpPr>
            <p:cNvPr id="421" name="ZoneTexte 248">
              <a:extLst>
                <a:ext uri="{FF2B5EF4-FFF2-40B4-BE49-F238E27FC236}">
                  <a16:creationId xmlns:a16="http://schemas.microsoft.com/office/drawing/2014/main" id="{77516C6B-0462-8D48-98DD-F4FE536C792A}"/>
                </a:ext>
              </a:extLst>
            </p:cNvPr>
            <p:cNvSpPr txBox="1"/>
            <p:nvPr/>
          </p:nvSpPr>
          <p:spPr>
            <a:xfrm>
              <a:off x="42162301" y="16858301"/>
              <a:ext cx="1518287" cy="332276"/>
            </a:xfrm>
            <a:prstGeom prst="rect">
              <a:avLst/>
            </a:prstGeom>
            <a:noFill/>
          </p:spPr>
          <p:txBody>
            <a:bodyPr wrap="square" rtlCol="0">
              <a:spAutoFit/>
            </a:bodyPr>
            <a:lstStyle/>
            <a:p>
              <a:r>
                <a:rPr lang="fr-FR" sz="1800" b="1" dirty="0">
                  <a:solidFill>
                    <a:schemeClr val="accent1"/>
                  </a:solidFill>
                  <a:latin typeface="Montserrat" panose="00000500000000000000" pitchFamily="2" charset="0"/>
                  <a:cs typeface="Times New Roman" panose="02020603050405020304" pitchFamily="18" charset="0"/>
                </a:rPr>
                <a:t>ZONE 2</a:t>
              </a:r>
            </a:p>
          </p:txBody>
        </p:sp>
        <p:sp>
          <p:nvSpPr>
            <p:cNvPr id="422" name="Ellipse 249">
              <a:extLst>
                <a:ext uri="{FF2B5EF4-FFF2-40B4-BE49-F238E27FC236}">
                  <a16:creationId xmlns:a16="http://schemas.microsoft.com/office/drawing/2014/main" id="{B4D8B542-775F-4C48-BE1A-F546D450D863}"/>
                </a:ext>
              </a:extLst>
            </p:cNvPr>
            <p:cNvSpPr/>
            <p:nvPr/>
          </p:nvSpPr>
          <p:spPr>
            <a:xfrm>
              <a:off x="38675386" y="13758526"/>
              <a:ext cx="4958278" cy="320043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chemeClr val="tx2">
                    <a:lumMod val="50000"/>
                  </a:schemeClr>
                </a:solidFill>
                <a:latin typeface="Montserrat" panose="00000500000000000000" pitchFamily="2" charset="0"/>
              </a:endParaRPr>
            </a:p>
          </p:txBody>
        </p:sp>
        <p:sp>
          <p:nvSpPr>
            <p:cNvPr id="423" name="ZoneTexte 250">
              <a:extLst>
                <a:ext uri="{FF2B5EF4-FFF2-40B4-BE49-F238E27FC236}">
                  <a16:creationId xmlns:a16="http://schemas.microsoft.com/office/drawing/2014/main" id="{964D631A-7D4D-5440-B79C-688A4D26EA49}"/>
                </a:ext>
              </a:extLst>
            </p:cNvPr>
            <p:cNvSpPr txBox="1"/>
            <p:nvPr/>
          </p:nvSpPr>
          <p:spPr>
            <a:xfrm>
              <a:off x="42017101" y="13625157"/>
              <a:ext cx="1278875" cy="369332"/>
            </a:xfrm>
            <a:prstGeom prst="rect">
              <a:avLst/>
            </a:prstGeom>
            <a:noFill/>
          </p:spPr>
          <p:txBody>
            <a:bodyPr wrap="square" rtlCol="0">
              <a:spAutoFit/>
            </a:bodyPr>
            <a:lstStyle/>
            <a:p>
              <a:r>
                <a:rPr lang="fr-FR" sz="1800" b="1" dirty="0">
                  <a:solidFill>
                    <a:schemeClr val="tx2">
                      <a:lumMod val="50000"/>
                    </a:schemeClr>
                  </a:solidFill>
                  <a:latin typeface="Montserrat" panose="00000500000000000000" pitchFamily="2" charset="0"/>
                  <a:cs typeface="Times New Roman" panose="02020603050405020304" pitchFamily="18" charset="0"/>
                </a:rPr>
                <a:t>Groupe 2</a:t>
              </a:r>
            </a:p>
          </p:txBody>
        </p:sp>
        <p:sp>
          <p:nvSpPr>
            <p:cNvPr id="424" name="Parallélogramme 251">
              <a:extLst>
                <a:ext uri="{FF2B5EF4-FFF2-40B4-BE49-F238E27FC236}">
                  <a16:creationId xmlns:a16="http://schemas.microsoft.com/office/drawing/2014/main" id="{F8C724FB-DD55-5642-9826-487C6A9423CB}"/>
                </a:ext>
              </a:extLst>
            </p:cNvPr>
            <p:cNvSpPr/>
            <p:nvPr/>
          </p:nvSpPr>
          <p:spPr>
            <a:xfrm rot="484237">
              <a:off x="38702219" y="14221534"/>
              <a:ext cx="4647441" cy="2937945"/>
            </a:xfrm>
            <a:prstGeom prst="parallelogram">
              <a:avLst/>
            </a:prstGeom>
            <a:blipFill>
              <a:blip r:embed="rId32">
                <a:extLst>
                  <a:ext uri="{837473B0-CC2E-450A-ABE3-18F120FF3D39}">
                    <a1611:picAttrSrcUrl xmlns:a1611="http://schemas.microsoft.com/office/drawing/2016/11/main" r:id="rId33"/>
                  </a:ext>
                </a:extLst>
              </a:blip>
              <a:stretch>
                <a:fillRect/>
              </a:stretch>
            </a:blipFill>
            <a:ln w="34925">
              <a:solidFill>
                <a:schemeClr val="tx1"/>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latin typeface="Montserrat" panose="00000500000000000000" pitchFamily="2" charset="0"/>
              </a:endParaRPr>
            </a:p>
          </p:txBody>
        </p:sp>
        <p:pic>
          <p:nvPicPr>
            <p:cNvPr id="425" name="Picture 2" descr="Drone Phantom PNG transparents - StickPNG">
              <a:extLst>
                <a:ext uri="{FF2B5EF4-FFF2-40B4-BE49-F238E27FC236}">
                  <a16:creationId xmlns:a16="http://schemas.microsoft.com/office/drawing/2014/main" id="{C8FE4776-6116-BA4B-B377-15C632CBC2E0}"/>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1180944" y="15534484"/>
              <a:ext cx="994596" cy="704615"/>
            </a:xfrm>
            <a:prstGeom prst="rect">
              <a:avLst/>
            </a:prstGeom>
            <a:noFill/>
            <a:extLst>
              <a:ext uri="{909E8E84-426E-40DD-AFC4-6F175D3DCCD1}">
                <a14:hiddenFill xmlns:a14="http://schemas.microsoft.com/office/drawing/2010/main">
                  <a:solidFill>
                    <a:srgbClr val="FFFFFF"/>
                  </a:solidFill>
                </a14:hiddenFill>
              </a:ext>
            </a:extLst>
          </p:spPr>
        </p:pic>
        <p:pic>
          <p:nvPicPr>
            <p:cNvPr id="426" name="Picture 2" descr="Drone Phantom PNG transparents - StickPNG">
              <a:extLst>
                <a:ext uri="{FF2B5EF4-FFF2-40B4-BE49-F238E27FC236}">
                  <a16:creationId xmlns:a16="http://schemas.microsoft.com/office/drawing/2014/main" id="{1A6FA674-2CD8-3C4E-9786-4901A72459E2}"/>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9301393" y="15299377"/>
              <a:ext cx="994596" cy="704615"/>
            </a:xfrm>
            <a:prstGeom prst="rect">
              <a:avLst/>
            </a:prstGeom>
            <a:noFill/>
            <a:extLst>
              <a:ext uri="{909E8E84-426E-40DD-AFC4-6F175D3DCCD1}">
                <a14:hiddenFill xmlns:a14="http://schemas.microsoft.com/office/drawing/2010/main">
                  <a:solidFill>
                    <a:srgbClr val="FFFFFF"/>
                  </a:solidFill>
                </a14:hiddenFill>
              </a:ext>
            </a:extLst>
          </p:spPr>
        </p:pic>
        <p:pic>
          <p:nvPicPr>
            <p:cNvPr id="427" name="Picture 2" descr="Drone Phantom PNG transparents - StickPNG">
              <a:extLst>
                <a:ext uri="{FF2B5EF4-FFF2-40B4-BE49-F238E27FC236}">
                  <a16:creationId xmlns:a16="http://schemas.microsoft.com/office/drawing/2014/main" id="{7759A86D-91EC-9546-81D7-350CDED26F43}"/>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0265963" y="13905215"/>
              <a:ext cx="994596" cy="704615"/>
            </a:xfrm>
            <a:prstGeom prst="rect">
              <a:avLst/>
            </a:prstGeom>
            <a:noFill/>
            <a:extLst>
              <a:ext uri="{909E8E84-426E-40DD-AFC4-6F175D3DCCD1}">
                <a14:hiddenFill xmlns:a14="http://schemas.microsoft.com/office/drawing/2010/main">
                  <a:solidFill>
                    <a:srgbClr val="FFFFFF"/>
                  </a:solidFill>
                </a14:hiddenFill>
              </a:ext>
            </a:extLst>
          </p:spPr>
        </p:pic>
        <p:pic>
          <p:nvPicPr>
            <p:cNvPr id="428" name="Picture 2" descr="Drone Phantom PNG transparents - StickPNG">
              <a:extLst>
                <a:ext uri="{FF2B5EF4-FFF2-40B4-BE49-F238E27FC236}">
                  <a16:creationId xmlns:a16="http://schemas.microsoft.com/office/drawing/2014/main" id="{DE535718-F927-8A45-8FED-C2917680659C}"/>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2134390">
              <a:off x="42425432" y="14699433"/>
              <a:ext cx="994596" cy="704615"/>
            </a:xfrm>
            <a:prstGeom prst="rect">
              <a:avLst/>
            </a:prstGeom>
            <a:noFill/>
            <a:extLst>
              <a:ext uri="{909E8E84-426E-40DD-AFC4-6F175D3DCCD1}">
                <a14:hiddenFill xmlns:a14="http://schemas.microsoft.com/office/drawing/2010/main">
                  <a:solidFill>
                    <a:srgbClr val="FFFFFF"/>
                  </a:solidFill>
                </a14:hiddenFill>
              </a:ext>
            </a:extLst>
          </p:spPr>
        </p:pic>
        <p:pic>
          <p:nvPicPr>
            <p:cNvPr id="429" name="Picture 2" descr="Drone Phantom PNG transparents - StickPNG">
              <a:extLst>
                <a:ext uri="{FF2B5EF4-FFF2-40B4-BE49-F238E27FC236}">
                  <a16:creationId xmlns:a16="http://schemas.microsoft.com/office/drawing/2014/main" id="{316EF715-40C7-AD49-8B39-D9811DEDF5D9}"/>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9106555" y="14504737"/>
              <a:ext cx="994596" cy="704615"/>
            </a:xfrm>
            <a:prstGeom prst="rect">
              <a:avLst/>
            </a:prstGeom>
            <a:noFill/>
            <a:extLst>
              <a:ext uri="{909E8E84-426E-40DD-AFC4-6F175D3DCCD1}">
                <a14:hiddenFill xmlns:a14="http://schemas.microsoft.com/office/drawing/2010/main">
                  <a:solidFill>
                    <a:srgbClr val="FFFFFF"/>
                  </a:solidFill>
                </a14:hiddenFill>
              </a:ext>
            </a:extLst>
          </p:spPr>
        </p:pic>
        <p:pic>
          <p:nvPicPr>
            <p:cNvPr id="430" name="Picture 2" descr="Drone Phantom PNG transparents - StickPNG">
              <a:extLst>
                <a:ext uri="{FF2B5EF4-FFF2-40B4-BE49-F238E27FC236}">
                  <a16:creationId xmlns:a16="http://schemas.microsoft.com/office/drawing/2014/main" id="{B6E714AE-A660-EB4B-B9DC-56AE29A7CB41}"/>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0147627" y="15320087"/>
              <a:ext cx="994596" cy="704615"/>
            </a:xfrm>
            <a:prstGeom prst="rect">
              <a:avLst/>
            </a:prstGeom>
            <a:noFill/>
            <a:extLst>
              <a:ext uri="{909E8E84-426E-40DD-AFC4-6F175D3DCCD1}">
                <a14:hiddenFill xmlns:a14="http://schemas.microsoft.com/office/drawing/2010/main">
                  <a:solidFill>
                    <a:srgbClr val="FFFFFF"/>
                  </a:solidFill>
                </a14:hiddenFill>
              </a:ext>
            </a:extLst>
          </p:spPr>
        </p:pic>
        <p:pic>
          <p:nvPicPr>
            <p:cNvPr id="431" name="Picture 2" descr="Drone Phantom PNG transparents - StickPNG">
              <a:extLst>
                <a:ext uri="{FF2B5EF4-FFF2-40B4-BE49-F238E27FC236}">
                  <a16:creationId xmlns:a16="http://schemas.microsoft.com/office/drawing/2014/main" id="{E08E96F1-3DE3-7C4B-87BC-C56460CDBE0B}"/>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0758412" y="14670823"/>
              <a:ext cx="994596" cy="70461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32" name="Ellipse 260">
              <a:extLst>
                <a:ext uri="{FF2B5EF4-FFF2-40B4-BE49-F238E27FC236}">
                  <a16:creationId xmlns:a16="http://schemas.microsoft.com/office/drawing/2014/main" id="{D317F3A7-F38D-094F-9AEC-A0AB6420BDDC}"/>
                </a:ext>
              </a:extLst>
            </p:cNvPr>
            <p:cNvSpPr/>
            <p:nvPr/>
          </p:nvSpPr>
          <p:spPr>
            <a:xfrm rot="4592268">
              <a:off x="39508039" y="15942315"/>
              <a:ext cx="123594" cy="123354"/>
            </a:xfrm>
            <a:prstGeom prst="ellipse">
              <a:avLst/>
            </a:prstGeom>
            <a:solidFill>
              <a:srgbClr val="FF505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fr-FR" sz="1800">
                <a:latin typeface="Montserrat" panose="00000500000000000000" pitchFamily="2" charset="0"/>
              </a:endParaRPr>
            </a:p>
          </p:txBody>
        </p:sp>
        <p:sp>
          <p:nvSpPr>
            <p:cNvPr id="433" name="Ellipse 261">
              <a:extLst>
                <a:ext uri="{FF2B5EF4-FFF2-40B4-BE49-F238E27FC236}">
                  <a16:creationId xmlns:a16="http://schemas.microsoft.com/office/drawing/2014/main" id="{7CBD9331-6185-A84E-B74C-B9B852413303}"/>
                </a:ext>
              </a:extLst>
            </p:cNvPr>
            <p:cNvSpPr/>
            <p:nvPr/>
          </p:nvSpPr>
          <p:spPr>
            <a:xfrm rot="4592268">
              <a:off x="41581807" y="16172259"/>
              <a:ext cx="123594" cy="123354"/>
            </a:xfrm>
            <a:prstGeom prst="ellipse">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fr-FR" sz="1800">
                <a:latin typeface="Montserrat" panose="00000500000000000000" pitchFamily="2" charset="0"/>
              </a:endParaRPr>
            </a:p>
          </p:txBody>
        </p:sp>
        <p:sp>
          <p:nvSpPr>
            <p:cNvPr id="434" name="Ellipse 262">
              <a:extLst>
                <a:ext uri="{FF2B5EF4-FFF2-40B4-BE49-F238E27FC236}">
                  <a16:creationId xmlns:a16="http://schemas.microsoft.com/office/drawing/2014/main" id="{5A987517-C91A-1A4A-992E-834EE77632CB}"/>
                </a:ext>
              </a:extLst>
            </p:cNvPr>
            <p:cNvSpPr/>
            <p:nvPr/>
          </p:nvSpPr>
          <p:spPr>
            <a:xfrm>
              <a:off x="39241717" y="15726857"/>
              <a:ext cx="596109" cy="575415"/>
            </a:xfrm>
            <a:prstGeom prst="ellipse">
              <a:avLst/>
            </a:prstGeom>
            <a:solidFill>
              <a:schemeClr val="accent1">
                <a:lumMod val="75000"/>
                <a:alpha val="50000"/>
              </a:schemeClr>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0">
              <a:scrgbClr r="0" g="0" b="0"/>
            </a:lnRef>
            <a:fillRef idx="0">
              <a:scrgbClr r="0" g="0" b="0"/>
            </a:fillRef>
            <a:effectRef idx="0">
              <a:scrgbClr r="0" g="0" b="0"/>
            </a:effectRef>
            <a:fontRef idx="minor">
              <a:schemeClr val="lt1"/>
            </a:fontRef>
          </p:style>
          <p:txBody>
            <a:bodyPr rtlCol="0" anchor="ctr"/>
            <a:lstStyle/>
            <a:p>
              <a:pPr algn="ctr"/>
              <a:endParaRPr lang="fr-FR" sz="1800">
                <a:latin typeface="Montserrat" panose="00000500000000000000" pitchFamily="2" charset="0"/>
              </a:endParaRPr>
            </a:p>
          </p:txBody>
        </p:sp>
        <p:sp>
          <p:nvSpPr>
            <p:cNvPr id="435" name="Ellipse 263">
              <a:extLst>
                <a:ext uri="{FF2B5EF4-FFF2-40B4-BE49-F238E27FC236}">
                  <a16:creationId xmlns:a16="http://schemas.microsoft.com/office/drawing/2014/main" id="{B62A20C8-F5B9-3845-B328-B5BA1F10B52E}"/>
                </a:ext>
              </a:extLst>
            </p:cNvPr>
            <p:cNvSpPr/>
            <p:nvPr/>
          </p:nvSpPr>
          <p:spPr>
            <a:xfrm>
              <a:off x="41260559" y="15895846"/>
              <a:ext cx="640726" cy="653742"/>
            </a:xfrm>
            <a:prstGeom prst="ellipse">
              <a:avLst/>
            </a:prstGeom>
            <a:solidFill>
              <a:schemeClr val="accent1">
                <a:lumMod val="75000"/>
                <a:alpha val="50000"/>
              </a:schemeClr>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0">
              <a:scrgbClr r="0" g="0" b="0"/>
            </a:lnRef>
            <a:fillRef idx="0">
              <a:scrgbClr r="0" g="0" b="0"/>
            </a:fillRef>
            <a:effectRef idx="0">
              <a:scrgbClr r="0" g="0" b="0"/>
            </a:effectRef>
            <a:fontRef idx="minor">
              <a:schemeClr val="lt1"/>
            </a:fontRef>
          </p:style>
          <p:txBody>
            <a:bodyPr rtlCol="0" anchor="ctr"/>
            <a:lstStyle/>
            <a:p>
              <a:pPr algn="ctr"/>
              <a:endParaRPr lang="fr-FR" sz="1800">
                <a:latin typeface="Montserrat" panose="00000500000000000000" pitchFamily="2" charset="0"/>
              </a:endParaRPr>
            </a:p>
          </p:txBody>
        </p:sp>
        <p:cxnSp>
          <p:nvCxnSpPr>
            <p:cNvPr id="436" name="Connecteur : en arc 264">
              <a:extLst>
                <a:ext uri="{FF2B5EF4-FFF2-40B4-BE49-F238E27FC236}">
                  <a16:creationId xmlns:a16="http://schemas.microsoft.com/office/drawing/2014/main" id="{FC99D92C-5EAB-8349-9DDD-5E2FA5908A79}"/>
                </a:ext>
              </a:extLst>
            </p:cNvPr>
            <p:cNvCxnSpPr>
              <a:cxnSpLocks/>
            </p:cNvCxnSpPr>
            <p:nvPr/>
          </p:nvCxnSpPr>
          <p:spPr>
            <a:xfrm flipV="1">
              <a:off x="41693480" y="16302274"/>
              <a:ext cx="568754" cy="39026"/>
            </a:xfrm>
            <a:prstGeom prst="curvedConnector3">
              <a:avLst>
                <a:gd name="adj1" fmla="val 50000"/>
              </a:avLst>
            </a:prstGeom>
            <a:ln>
              <a:solidFill>
                <a:srgbClr val="FF3300"/>
              </a:solidFill>
              <a:tailEnd type="triangle"/>
            </a:ln>
          </p:spPr>
          <p:style>
            <a:lnRef idx="1">
              <a:schemeClr val="accent4"/>
            </a:lnRef>
            <a:fillRef idx="0">
              <a:schemeClr val="accent4"/>
            </a:fillRef>
            <a:effectRef idx="0">
              <a:schemeClr val="accent4"/>
            </a:effectRef>
            <a:fontRef idx="minor">
              <a:schemeClr val="tx1"/>
            </a:fontRef>
          </p:style>
        </p:cxnSp>
        <p:sp>
          <p:nvSpPr>
            <p:cNvPr id="437" name="Forme libre : forme 265">
              <a:extLst>
                <a:ext uri="{FF2B5EF4-FFF2-40B4-BE49-F238E27FC236}">
                  <a16:creationId xmlns:a16="http://schemas.microsoft.com/office/drawing/2014/main" id="{DE6A1220-8E1A-394E-A79D-BF2E6BEC59B9}"/>
                </a:ext>
              </a:extLst>
            </p:cNvPr>
            <p:cNvSpPr/>
            <p:nvPr/>
          </p:nvSpPr>
          <p:spPr>
            <a:xfrm>
              <a:off x="39316431" y="16016974"/>
              <a:ext cx="1180881" cy="324326"/>
            </a:xfrm>
            <a:custGeom>
              <a:avLst/>
              <a:gdLst>
                <a:gd name="connsiteX0" fmla="*/ 171450 w 933450"/>
                <a:gd name="connsiteY0" fmla="*/ 0 h 647700"/>
                <a:gd name="connsiteX1" fmla="*/ 76200 w 933450"/>
                <a:gd name="connsiteY1" fmla="*/ 38100 h 647700"/>
                <a:gd name="connsiteX2" fmla="*/ 0 w 933450"/>
                <a:gd name="connsiteY2" fmla="*/ 171450 h 647700"/>
                <a:gd name="connsiteX3" fmla="*/ 76200 w 933450"/>
                <a:gd name="connsiteY3" fmla="*/ 266700 h 647700"/>
                <a:gd name="connsiteX4" fmla="*/ 419100 w 933450"/>
                <a:gd name="connsiteY4" fmla="*/ 342900 h 647700"/>
                <a:gd name="connsiteX5" fmla="*/ 647700 w 933450"/>
                <a:gd name="connsiteY5" fmla="*/ 304800 h 647700"/>
                <a:gd name="connsiteX6" fmla="*/ 533400 w 933450"/>
                <a:gd name="connsiteY6" fmla="*/ 266700 h 647700"/>
                <a:gd name="connsiteX7" fmla="*/ 342900 w 933450"/>
                <a:gd name="connsiteY7" fmla="*/ 285750 h 647700"/>
                <a:gd name="connsiteX8" fmla="*/ 190500 w 933450"/>
                <a:gd name="connsiteY8" fmla="*/ 361950 h 647700"/>
                <a:gd name="connsiteX9" fmla="*/ 133350 w 933450"/>
                <a:gd name="connsiteY9" fmla="*/ 381000 h 647700"/>
                <a:gd name="connsiteX10" fmla="*/ 76200 w 933450"/>
                <a:gd name="connsiteY10" fmla="*/ 457200 h 647700"/>
                <a:gd name="connsiteX11" fmla="*/ 95250 w 933450"/>
                <a:gd name="connsiteY11" fmla="*/ 533400 h 647700"/>
                <a:gd name="connsiteX12" fmla="*/ 133350 w 933450"/>
                <a:gd name="connsiteY12" fmla="*/ 590550 h 647700"/>
                <a:gd name="connsiteX13" fmla="*/ 381000 w 933450"/>
                <a:gd name="connsiteY13" fmla="*/ 647700 h 647700"/>
                <a:gd name="connsiteX14" fmla="*/ 609600 w 933450"/>
                <a:gd name="connsiteY14" fmla="*/ 628650 h 647700"/>
                <a:gd name="connsiteX15" fmla="*/ 762000 w 933450"/>
                <a:gd name="connsiteY15" fmla="*/ 571500 h 647700"/>
                <a:gd name="connsiteX16" fmla="*/ 838200 w 933450"/>
                <a:gd name="connsiteY16" fmla="*/ 552450 h 647700"/>
                <a:gd name="connsiteX17" fmla="*/ 933450 w 933450"/>
                <a:gd name="connsiteY17" fmla="*/ 5334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33450" h="647700">
                  <a:moveTo>
                    <a:pt x="171450" y="0"/>
                  </a:moveTo>
                  <a:cubicBezTo>
                    <a:pt x="139700" y="12700"/>
                    <a:pt x="103557" y="17583"/>
                    <a:pt x="76200" y="38100"/>
                  </a:cubicBezTo>
                  <a:cubicBezTo>
                    <a:pt x="24942" y="76543"/>
                    <a:pt x="17744" y="118219"/>
                    <a:pt x="0" y="171450"/>
                  </a:cubicBezTo>
                  <a:cubicBezTo>
                    <a:pt x="25400" y="203200"/>
                    <a:pt x="43317" y="242785"/>
                    <a:pt x="76200" y="266700"/>
                  </a:cubicBezTo>
                  <a:cubicBezTo>
                    <a:pt x="181164" y="343038"/>
                    <a:pt x="296055" y="331714"/>
                    <a:pt x="419100" y="342900"/>
                  </a:cubicBezTo>
                  <a:cubicBezTo>
                    <a:pt x="495300" y="330200"/>
                    <a:pt x="583423" y="347651"/>
                    <a:pt x="647700" y="304800"/>
                  </a:cubicBezTo>
                  <a:cubicBezTo>
                    <a:pt x="681116" y="282523"/>
                    <a:pt x="573483" y="269205"/>
                    <a:pt x="533400" y="266700"/>
                  </a:cubicBezTo>
                  <a:cubicBezTo>
                    <a:pt x="469708" y="262719"/>
                    <a:pt x="406400" y="279400"/>
                    <a:pt x="342900" y="285750"/>
                  </a:cubicBezTo>
                  <a:cubicBezTo>
                    <a:pt x="292100" y="311150"/>
                    <a:pt x="242205" y="338448"/>
                    <a:pt x="190500" y="361950"/>
                  </a:cubicBezTo>
                  <a:cubicBezTo>
                    <a:pt x="172219" y="370259"/>
                    <a:pt x="148776" y="368145"/>
                    <a:pt x="133350" y="381000"/>
                  </a:cubicBezTo>
                  <a:cubicBezTo>
                    <a:pt x="108959" y="401326"/>
                    <a:pt x="95250" y="431800"/>
                    <a:pt x="76200" y="457200"/>
                  </a:cubicBezTo>
                  <a:cubicBezTo>
                    <a:pt x="82550" y="482600"/>
                    <a:pt x="84937" y="509335"/>
                    <a:pt x="95250" y="533400"/>
                  </a:cubicBezTo>
                  <a:cubicBezTo>
                    <a:pt x="104269" y="554444"/>
                    <a:pt x="114719" y="577242"/>
                    <a:pt x="133350" y="590550"/>
                  </a:cubicBezTo>
                  <a:cubicBezTo>
                    <a:pt x="199982" y="638145"/>
                    <a:pt x="308676" y="638660"/>
                    <a:pt x="381000" y="647700"/>
                  </a:cubicBezTo>
                  <a:cubicBezTo>
                    <a:pt x="457200" y="641350"/>
                    <a:pt x="534621" y="643646"/>
                    <a:pt x="609600" y="628650"/>
                  </a:cubicBezTo>
                  <a:cubicBezTo>
                    <a:pt x="662801" y="618010"/>
                    <a:pt x="710530" y="588657"/>
                    <a:pt x="762000" y="571500"/>
                  </a:cubicBezTo>
                  <a:cubicBezTo>
                    <a:pt x="786838" y="563221"/>
                    <a:pt x="813026" y="559643"/>
                    <a:pt x="838200" y="552450"/>
                  </a:cubicBezTo>
                  <a:cubicBezTo>
                    <a:pt x="918931" y="529384"/>
                    <a:pt x="867975" y="533400"/>
                    <a:pt x="933450" y="533400"/>
                  </a:cubicBezTo>
                </a:path>
              </a:pathLst>
            </a:custGeom>
            <a:ln w="952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fr-FR" sz="7401">
                <a:solidFill>
                  <a:srgbClr val="FF0000"/>
                </a:solidFill>
              </a:endParaRPr>
            </a:p>
          </p:txBody>
        </p:sp>
        <p:sp>
          <p:nvSpPr>
            <p:cNvPr id="438" name="Ellipse 266">
              <a:extLst>
                <a:ext uri="{FF2B5EF4-FFF2-40B4-BE49-F238E27FC236}">
                  <a16:creationId xmlns:a16="http://schemas.microsoft.com/office/drawing/2014/main" id="{0E00C5DE-F417-C94E-841A-6ADE0B8A7E49}"/>
                </a:ext>
              </a:extLst>
            </p:cNvPr>
            <p:cNvSpPr/>
            <p:nvPr/>
          </p:nvSpPr>
          <p:spPr>
            <a:xfrm>
              <a:off x="40200479" y="15912939"/>
              <a:ext cx="639878" cy="672232"/>
            </a:xfrm>
            <a:prstGeom prst="ellipse">
              <a:avLst/>
            </a:prstGeom>
            <a:solidFill>
              <a:schemeClr val="accent1">
                <a:lumMod val="75000"/>
                <a:alpha val="50000"/>
              </a:schemeClr>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0">
              <a:scrgbClr r="0" g="0" b="0"/>
            </a:lnRef>
            <a:fillRef idx="0">
              <a:scrgbClr r="0" g="0" b="0"/>
            </a:fillRef>
            <a:effectRef idx="0">
              <a:scrgbClr r="0" g="0" b="0"/>
            </a:effectRef>
            <a:fontRef idx="minor">
              <a:schemeClr val="lt1"/>
            </a:fontRef>
          </p:style>
          <p:txBody>
            <a:bodyPr rtlCol="0" anchor="ctr"/>
            <a:lstStyle/>
            <a:p>
              <a:pPr algn="ctr"/>
              <a:endParaRPr lang="fr-FR" sz="1800">
                <a:latin typeface="Montserrat" panose="00000500000000000000" pitchFamily="2" charset="0"/>
              </a:endParaRPr>
            </a:p>
          </p:txBody>
        </p:sp>
        <p:cxnSp>
          <p:nvCxnSpPr>
            <p:cNvPr id="439" name="Connecteur droit 269">
              <a:extLst>
                <a:ext uri="{FF2B5EF4-FFF2-40B4-BE49-F238E27FC236}">
                  <a16:creationId xmlns:a16="http://schemas.microsoft.com/office/drawing/2014/main" id="{52CDCF07-DE57-B64A-A841-822736D061B9}"/>
                </a:ext>
              </a:extLst>
            </p:cNvPr>
            <p:cNvCxnSpPr/>
            <p:nvPr/>
          </p:nvCxnSpPr>
          <p:spPr>
            <a:xfrm>
              <a:off x="40960273" y="14418461"/>
              <a:ext cx="1763942" cy="531971"/>
            </a:xfrm>
            <a:prstGeom prst="line">
              <a:avLst/>
            </a:prstGeom>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40" name="Connecteur droit 270">
              <a:extLst>
                <a:ext uri="{FF2B5EF4-FFF2-40B4-BE49-F238E27FC236}">
                  <a16:creationId xmlns:a16="http://schemas.microsoft.com/office/drawing/2014/main" id="{318615A0-105E-4C45-BC05-1B4687DBF881}"/>
                </a:ext>
              </a:extLst>
            </p:cNvPr>
            <p:cNvCxnSpPr>
              <a:cxnSpLocks/>
            </p:cNvCxnSpPr>
            <p:nvPr/>
          </p:nvCxnSpPr>
          <p:spPr>
            <a:xfrm flipH="1">
              <a:off x="39836272" y="14302987"/>
              <a:ext cx="622710" cy="339706"/>
            </a:xfrm>
            <a:prstGeom prst="line">
              <a:avLst/>
            </a:prstGeom>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41" name="Connecteur droit 271">
              <a:extLst>
                <a:ext uri="{FF2B5EF4-FFF2-40B4-BE49-F238E27FC236}">
                  <a16:creationId xmlns:a16="http://schemas.microsoft.com/office/drawing/2014/main" id="{CD710695-4ADA-D14B-82FB-A03E5ED23139}"/>
                </a:ext>
              </a:extLst>
            </p:cNvPr>
            <p:cNvCxnSpPr>
              <a:cxnSpLocks/>
            </p:cNvCxnSpPr>
            <p:nvPr/>
          </p:nvCxnSpPr>
          <p:spPr>
            <a:xfrm>
              <a:off x="40783883" y="14435520"/>
              <a:ext cx="399799" cy="329419"/>
            </a:xfrm>
            <a:prstGeom prst="line">
              <a:avLst/>
            </a:prstGeom>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42" name="Connecteur droit 272">
              <a:extLst>
                <a:ext uri="{FF2B5EF4-FFF2-40B4-BE49-F238E27FC236}">
                  <a16:creationId xmlns:a16="http://schemas.microsoft.com/office/drawing/2014/main" id="{06B81984-02AA-A440-BFD0-79891BA77031}"/>
                </a:ext>
              </a:extLst>
            </p:cNvPr>
            <p:cNvCxnSpPr>
              <a:cxnSpLocks/>
            </p:cNvCxnSpPr>
            <p:nvPr/>
          </p:nvCxnSpPr>
          <p:spPr>
            <a:xfrm flipH="1">
              <a:off x="39870166" y="14455490"/>
              <a:ext cx="626782" cy="871289"/>
            </a:xfrm>
            <a:prstGeom prst="line">
              <a:avLst/>
            </a:prstGeom>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43" name="Connecteur droit 273">
              <a:extLst>
                <a:ext uri="{FF2B5EF4-FFF2-40B4-BE49-F238E27FC236}">
                  <a16:creationId xmlns:a16="http://schemas.microsoft.com/office/drawing/2014/main" id="{B9BA48D0-BBC0-DC4B-A7DD-B31158AEDD87}"/>
                </a:ext>
              </a:extLst>
            </p:cNvPr>
            <p:cNvCxnSpPr>
              <a:cxnSpLocks/>
              <a:endCxn id="430" idx="0"/>
            </p:cNvCxnSpPr>
            <p:nvPr/>
          </p:nvCxnSpPr>
          <p:spPr>
            <a:xfrm flipH="1">
              <a:off x="40644925" y="15076895"/>
              <a:ext cx="302460" cy="243192"/>
            </a:xfrm>
            <a:prstGeom prst="line">
              <a:avLst/>
            </a:prstGeom>
            <a:ln w="9525" cap="flat" cmpd="sng" algn="ctr">
              <a:solidFill>
                <a:srgbClr val="FF33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44" name="Connecteur droit 274">
              <a:extLst>
                <a:ext uri="{FF2B5EF4-FFF2-40B4-BE49-F238E27FC236}">
                  <a16:creationId xmlns:a16="http://schemas.microsoft.com/office/drawing/2014/main" id="{E9C6F400-8720-B64B-A90B-8E47C12631EE}"/>
                </a:ext>
              </a:extLst>
            </p:cNvPr>
            <p:cNvCxnSpPr>
              <a:cxnSpLocks/>
            </p:cNvCxnSpPr>
            <p:nvPr/>
          </p:nvCxnSpPr>
          <p:spPr>
            <a:xfrm flipH="1">
              <a:off x="40503404" y="14300524"/>
              <a:ext cx="161916" cy="1050154"/>
            </a:xfrm>
            <a:prstGeom prst="line">
              <a:avLst/>
            </a:prstGeom>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45" name="Connecteur droit 275">
              <a:extLst>
                <a:ext uri="{FF2B5EF4-FFF2-40B4-BE49-F238E27FC236}">
                  <a16:creationId xmlns:a16="http://schemas.microsoft.com/office/drawing/2014/main" id="{685554CB-8F2D-064D-9631-DE200854CB62}"/>
                </a:ext>
              </a:extLst>
            </p:cNvPr>
            <p:cNvCxnSpPr>
              <a:cxnSpLocks/>
            </p:cNvCxnSpPr>
            <p:nvPr/>
          </p:nvCxnSpPr>
          <p:spPr>
            <a:xfrm>
              <a:off x="41123479" y="15203632"/>
              <a:ext cx="422532" cy="321991"/>
            </a:xfrm>
            <a:prstGeom prst="line">
              <a:avLst/>
            </a:prstGeom>
            <a:ln w="9525" cap="flat" cmpd="sng" algn="ctr">
              <a:solidFill>
                <a:srgbClr val="FF33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446" name="Picture 42" descr="110 idées de Arbres PNG | arbre png, arbre, arbres photoshop">
              <a:extLst>
                <a:ext uri="{FF2B5EF4-FFF2-40B4-BE49-F238E27FC236}">
                  <a16:creationId xmlns:a16="http://schemas.microsoft.com/office/drawing/2014/main" id="{29E7BD92-48BE-F248-9143-0EFE68322C4A}"/>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42143425" y="15704989"/>
              <a:ext cx="468832" cy="621691"/>
            </a:xfrm>
            <a:prstGeom prst="rect">
              <a:avLst/>
            </a:prstGeom>
            <a:noFill/>
            <a:extLst>
              <a:ext uri="{909E8E84-426E-40DD-AFC4-6F175D3DCCD1}">
                <a14:hiddenFill xmlns:a14="http://schemas.microsoft.com/office/drawing/2010/main">
                  <a:solidFill>
                    <a:srgbClr val="FFFFFF"/>
                  </a:solidFill>
                </a14:hiddenFill>
              </a:ext>
            </a:extLst>
          </p:spPr>
        </p:pic>
        <p:pic>
          <p:nvPicPr>
            <p:cNvPr id="447" name="Picture 42" descr="110 idées de Arbres PNG | arbre png, arbre, arbres photoshop">
              <a:extLst>
                <a:ext uri="{FF2B5EF4-FFF2-40B4-BE49-F238E27FC236}">
                  <a16:creationId xmlns:a16="http://schemas.microsoft.com/office/drawing/2014/main" id="{DF29127B-B5B6-334A-9DE8-015FFFEEF55E}"/>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39991135" y="14943363"/>
              <a:ext cx="468832" cy="621691"/>
            </a:xfrm>
            <a:prstGeom prst="rect">
              <a:avLst/>
            </a:prstGeom>
            <a:noFill/>
            <a:extLst>
              <a:ext uri="{909E8E84-426E-40DD-AFC4-6F175D3DCCD1}">
                <a14:hiddenFill xmlns:a14="http://schemas.microsoft.com/office/drawing/2010/main">
                  <a:solidFill>
                    <a:srgbClr val="FFFFFF"/>
                  </a:solidFill>
                </a14:hiddenFill>
              </a:ext>
            </a:extLst>
          </p:spPr>
        </p:pic>
        <p:pic>
          <p:nvPicPr>
            <p:cNvPr id="448" name="Picture 42" descr="110 idées de Arbres PNG | arbre png, arbre, arbres photoshop">
              <a:extLst>
                <a:ext uri="{FF2B5EF4-FFF2-40B4-BE49-F238E27FC236}">
                  <a16:creationId xmlns:a16="http://schemas.microsoft.com/office/drawing/2014/main" id="{FE719772-9188-2846-A19D-CD02DFB35164}"/>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41552508" y="14772090"/>
              <a:ext cx="468832" cy="621691"/>
            </a:xfrm>
            <a:prstGeom prst="rect">
              <a:avLst/>
            </a:prstGeom>
            <a:noFill/>
            <a:extLst>
              <a:ext uri="{909E8E84-426E-40DD-AFC4-6F175D3DCCD1}">
                <a14:hiddenFill xmlns:a14="http://schemas.microsoft.com/office/drawing/2010/main">
                  <a:solidFill>
                    <a:srgbClr val="FFFFFF"/>
                  </a:solidFill>
                </a14:hiddenFill>
              </a:ext>
            </a:extLst>
          </p:spPr>
        </p:pic>
        <p:pic>
          <p:nvPicPr>
            <p:cNvPr id="449" name="Picture 42" descr="110 idées de Arbres PNG | arbre png, arbre, arbres photoshop">
              <a:extLst>
                <a:ext uri="{FF2B5EF4-FFF2-40B4-BE49-F238E27FC236}">
                  <a16:creationId xmlns:a16="http://schemas.microsoft.com/office/drawing/2014/main" id="{C8FEDAD9-4412-9342-9F4A-B1FECA9BFD6E}"/>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40923116" y="15249020"/>
              <a:ext cx="468832" cy="621691"/>
            </a:xfrm>
            <a:prstGeom prst="rect">
              <a:avLst/>
            </a:prstGeom>
            <a:noFill/>
            <a:extLst>
              <a:ext uri="{909E8E84-426E-40DD-AFC4-6F175D3DCCD1}">
                <a14:hiddenFill xmlns:a14="http://schemas.microsoft.com/office/drawing/2010/main">
                  <a:solidFill>
                    <a:srgbClr val="FFFFFF"/>
                  </a:solidFill>
                </a14:hiddenFill>
              </a:ext>
            </a:extLst>
          </p:spPr>
        </p:pic>
        <p:pic>
          <p:nvPicPr>
            <p:cNvPr id="450" name="Picture 42" descr="110 idées de Arbres PNG | arbre png, arbre, arbres photoshop">
              <a:extLst>
                <a:ext uri="{FF2B5EF4-FFF2-40B4-BE49-F238E27FC236}">
                  <a16:creationId xmlns:a16="http://schemas.microsoft.com/office/drawing/2014/main" id="{2C877847-5F33-DB43-9B07-4FF698A991A9}"/>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40922561" y="16125713"/>
              <a:ext cx="468832" cy="621691"/>
            </a:xfrm>
            <a:prstGeom prst="rect">
              <a:avLst/>
            </a:prstGeom>
            <a:noFill/>
            <a:extLst>
              <a:ext uri="{909E8E84-426E-40DD-AFC4-6F175D3DCCD1}">
                <a14:hiddenFill xmlns:a14="http://schemas.microsoft.com/office/drawing/2010/main">
                  <a:solidFill>
                    <a:srgbClr val="FFFFFF"/>
                  </a:solidFill>
                </a14:hiddenFill>
              </a:ext>
            </a:extLst>
          </p:spPr>
        </p:pic>
        <p:pic>
          <p:nvPicPr>
            <p:cNvPr id="451" name="Picture 8">
              <a:extLst>
                <a:ext uri="{FF2B5EF4-FFF2-40B4-BE49-F238E27FC236}">
                  <a16:creationId xmlns:a16="http://schemas.microsoft.com/office/drawing/2014/main" id="{EB722D7E-AE2A-7444-94B6-E3C833CB2FE7}"/>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0822204" y="15678384"/>
              <a:ext cx="512924" cy="512924"/>
            </a:xfrm>
            <a:prstGeom prst="rect">
              <a:avLst/>
            </a:prstGeom>
            <a:noFill/>
            <a:extLst>
              <a:ext uri="{909E8E84-426E-40DD-AFC4-6F175D3DCCD1}">
                <a14:hiddenFill xmlns:a14="http://schemas.microsoft.com/office/drawing/2010/main">
                  <a:solidFill>
                    <a:srgbClr val="FFFFFF"/>
                  </a:solidFill>
                </a14:hiddenFill>
              </a:ext>
            </a:extLst>
          </p:spPr>
        </p:pic>
        <p:pic>
          <p:nvPicPr>
            <p:cNvPr id="452" name="Picture 8">
              <a:extLst>
                <a:ext uri="{FF2B5EF4-FFF2-40B4-BE49-F238E27FC236}">
                  <a16:creationId xmlns:a16="http://schemas.microsoft.com/office/drawing/2014/main" id="{89F1BF13-BF52-E846-9AE2-BC98B3B55A8F}"/>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1489474" y="15183506"/>
              <a:ext cx="512924" cy="512924"/>
            </a:xfrm>
            <a:prstGeom prst="rect">
              <a:avLst/>
            </a:prstGeom>
            <a:noFill/>
            <a:extLst>
              <a:ext uri="{909E8E84-426E-40DD-AFC4-6F175D3DCCD1}">
                <a14:hiddenFill xmlns:a14="http://schemas.microsoft.com/office/drawing/2010/main">
                  <a:solidFill>
                    <a:srgbClr val="FFFFFF"/>
                  </a:solidFill>
                </a14:hiddenFill>
              </a:ext>
            </a:extLst>
          </p:spPr>
        </p:pic>
        <p:cxnSp>
          <p:nvCxnSpPr>
            <p:cNvPr id="453" name="Connecteur droit avec flèche 284">
              <a:extLst>
                <a:ext uri="{FF2B5EF4-FFF2-40B4-BE49-F238E27FC236}">
                  <a16:creationId xmlns:a16="http://schemas.microsoft.com/office/drawing/2014/main" id="{9CE942DD-D761-4348-9BE6-86C22FB2F85B}"/>
                </a:ext>
              </a:extLst>
            </p:cNvPr>
            <p:cNvCxnSpPr>
              <a:cxnSpLocks/>
            </p:cNvCxnSpPr>
            <p:nvPr/>
          </p:nvCxnSpPr>
          <p:spPr>
            <a:xfrm flipH="1" flipV="1">
              <a:off x="41685560" y="12421013"/>
              <a:ext cx="733641" cy="388497"/>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454" name="ZoneTexte 285">
              <a:extLst>
                <a:ext uri="{FF2B5EF4-FFF2-40B4-BE49-F238E27FC236}">
                  <a16:creationId xmlns:a16="http://schemas.microsoft.com/office/drawing/2014/main" id="{A00B7C15-63E9-8248-ADE2-7AE33A6FE28A}"/>
                </a:ext>
              </a:extLst>
            </p:cNvPr>
            <p:cNvSpPr txBox="1"/>
            <p:nvPr/>
          </p:nvSpPr>
          <p:spPr>
            <a:xfrm>
              <a:off x="36644803" y="13356845"/>
              <a:ext cx="1596912" cy="338554"/>
            </a:xfrm>
            <a:prstGeom prst="rect">
              <a:avLst/>
            </a:prstGeom>
            <a:noFill/>
          </p:spPr>
          <p:txBody>
            <a:bodyPr wrap="none" rtlCol="0">
              <a:spAutoFit/>
            </a:bodyPr>
            <a:lstStyle/>
            <a:p>
              <a:r>
                <a:rPr lang="fr-FR" sz="1600" b="1" dirty="0">
                  <a:solidFill>
                    <a:srgbClr val="C00000"/>
                  </a:solidFill>
                  <a:latin typeface="Montserrat" panose="00000500000000000000" pitchFamily="2" charset="0"/>
                  <a:cs typeface="Times New Roman" panose="02020603050405020304" pitchFamily="18" charset="0"/>
                </a:rPr>
                <a:t>Cible terrestre</a:t>
              </a:r>
            </a:p>
          </p:txBody>
        </p:sp>
        <p:sp>
          <p:nvSpPr>
            <p:cNvPr id="455" name="ZoneTexte 288">
              <a:extLst>
                <a:ext uri="{FF2B5EF4-FFF2-40B4-BE49-F238E27FC236}">
                  <a16:creationId xmlns:a16="http://schemas.microsoft.com/office/drawing/2014/main" id="{9716D542-65C1-594A-A492-12BA7E8FD8D7}"/>
                </a:ext>
              </a:extLst>
            </p:cNvPr>
            <p:cNvSpPr txBox="1"/>
            <p:nvPr/>
          </p:nvSpPr>
          <p:spPr>
            <a:xfrm>
              <a:off x="42015335" y="12862441"/>
              <a:ext cx="1316386" cy="338554"/>
            </a:xfrm>
            <a:prstGeom prst="rect">
              <a:avLst/>
            </a:prstGeom>
            <a:noFill/>
          </p:spPr>
          <p:txBody>
            <a:bodyPr wrap="none" rtlCol="0">
              <a:spAutoFit/>
            </a:bodyPr>
            <a:lstStyle/>
            <a:p>
              <a:r>
                <a:rPr lang="fr-FR" sz="1600" b="1" dirty="0">
                  <a:solidFill>
                    <a:srgbClr val="C00000"/>
                  </a:solidFill>
                  <a:latin typeface="Montserrat" panose="00000500000000000000" pitchFamily="2" charset="0"/>
                  <a:cs typeface="Times New Roman" panose="02020603050405020304" pitchFamily="18" charset="0"/>
                </a:rPr>
                <a:t>Cible en air</a:t>
              </a:r>
            </a:p>
          </p:txBody>
        </p:sp>
        <p:cxnSp>
          <p:nvCxnSpPr>
            <p:cNvPr id="456" name="Connecteur droit avec flèche 289">
              <a:extLst>
                <a:ext uri="{FF2B5EF4-FFF2-40B4-BE49-F238E27FC236}">
                  <a16:creationId xmlns:a16="http://schemas.microsoft.com/office/drawing/2014/main" id="{EADD32E7-9345-1E4D-8FBD-EAEB9744D013}"/>
                </a:ext>
              </a:extLst>
            </p:cNvPr>
            <p:cNvCxnSpPr>
              <a:cxnSpLocks/>
              <a:endCxn id="386" idx="3"/>
            </p:cNvCxnSpPr>
            <p:nvPr/>
          </p:nvCxnSpPr>
          <p:spPr>
            <a:xfrm flipV="1">
              <a:off x="37982889" y="12899662"/>
              <a:ext cx="362121" cy="423373"/>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457" name="Arc 456">
              <a:extLst>
                <a:ext uri="{FF2B5EF4-FFF2-40B4-BE49-F238E27FC236}">
                  <a16:creationId xmlns:a16="http://schemas.microsoft.com/office/drawing/2014/main" id="{0CD86560-5D78-7446-8935-A8247AC74AED}"/>
                </a:ext>
              </a:extLst>
            </p:cNvPr>
            <p:cNvSpPr/>
            <p:nvPr/>
          </p:nvSpPr>
          <p:spPr>
            <a:xfrm rot="14448815">
              <a:off x="37640708" y="13420862"/>
              <a:ext cx="4912515" cy="3050468"/>
            </a:xfrm>
            <a:prstGeom prst="arc">
              <a:avLst>
                <a:gd name="adj1" fmla="val 16490392"/>
                <a:gd name="adj2" fmla="val 2057056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800" b="1">
                <a:latin typeface="Montserrat" panose="00000500000000000000" pitchFamily="2" charset="0"/>
                <a:cs typeface="Times New Roman" panose="02020603050405020304" pitchFamily="18" charset="0"/>
              </a:endParaRPr>
            </a:p>
          </p:txBody>
        </p:sp>
      </p:grpSp>
      <p:sp>
        <p:nvSpPr>
          <p:cNvPr id="458" name="ZoneTexte 537">
            <a:extLst>
              <a:ext uri="{FF2B5EF4-FFF2-40B4-BE49-F238E27FC236}">
                <a16:creationId xmlns:a16="http://schemas.microsoft.com/office/drawing/2014/main" id="{3C57C6E7-F63E-F245-AF7C-AC0EA4B8CC54}"/>
              </a:ext>
            </a:extLst>
          </p:cNvPr>
          <p:cNvSpPr txBox="1"/>
          <p:nvPr/>
        </p:nvSpPr>
        <p:spPr>
          <a:xfrm>
            <a:off x="23077879" y="14362060"/>
            <a:ext cx="7426069" cy="400110"/>
          </a:xfrm>
          <a:prstGeom prst="rect">
            <a:avLst/>
          </a:prstGeom>
          <a:noFill/>
        </p:spPr>
        <p:txBody>
          <a:bodyPr wrap="square" rtlCol="0">
            <a:spAutoFit/>
          </a:bodyPr>
          <a:lstStyle/>
          <a:p>
            <a:pPr algn="ctr"/>
            <a:r>
              <a:rPr lang="fr-FR" sz="2000" i="1" dirty="0">
                <a:latin typeface="Helvetica" pitchFamily="2" charset="0"/>
                <a:cs typeface="Times New Roman" panose="02020603050405020304" pitchFamily="18" charset="0"/>
              </a:rPr>
              <a:t>Exemple d’un scénario de recherche et poursuite de cibles </a:t>
            </a:r>
          </a:p>
        </p:txBody>
      </p:sp>
      <p:sp>
        <p:nvSpPr>
          <p:cNvPr id="459" name="TextBox 458">
            <a:extLst>
              <a:ext uri="{FF2B5EF4-FFF2-40B4-BE49-F238E27FC236}">
                <a16:creationId xmlns:a16="http://schemas.microsoft.com/office/drawing/2014/main" id="{4AD34468-56BE-304F-863F-0146719DFE19}"/>
              </a:ext>
            </a:extLst>
          </p:cNvPr>
          <p:cNvSpPr txBox="1"/>
          <p:nvPr/>
        </p:nvSpPr>
        <p:spPr>
          <a:xfrm>
            <a:off x="444710" y="18978756"/>
            <a:ext cx="10495792" cy="3916713"/>
          </a:xfrm>
          <a:prstGeom prst="rect">
            <a:avLst/>
          </a:prstGeom>
          <a:noFill/>
        </p:spPr>
        <p:txBody>
          <a:bodyPr wrap="square" rtlCol="0">
            <a:spAutoFit/>
          </a:bodyPr>
          <a:lstStyle>
            <a:defPPr>
              <a:defRPr kern="1200" smtId="4294967295"/>
            </a:defPPr>
          </a:lstStyle>
          <a:p>
            <a:pPr marL="285771" indent="-285771" algn="just">
              <a:lnSpc>
                <a:spcPct val="150000"/>
              </a:lnSpc>
              <a:buFont typeface="Arial" panose="020B0604020202020204" pitchFamily="34" charset="0"/>
              <a:buChar char="•"/>
              <a:tabLst>
                <a:tab pos="6099615" algn="l"/>
              </a:tabLst>
            </a:pPr>
            <a:r>
              <a:rPr lang="fr-FR" sz="2400" dirty="0">
                <a:latin typeface="Helvetica" pitchFamily="2" charset="0"/>
                <a:ea typeface="Open Sans" panose="020B0606030504020204" pitchFamily="34" charset="0"/>
                <a:cs typeface="Open Sans" panose="020B0606030504020204" pitchFamily="34" charset="0"/>
              </a:rPr>
              <a:t>Les drones peuvent interagir en construisant un essaim (figure ci-dessous) ayant un seul objectif, afin  de maximiser le gain pour tout la flotte.</a:t>
            </a:r>
          </a:p>
          <a:p>
            <a:pPr marL="285771" indent="-285771" algn="just">
              <a:lnSpc>
                <a:spcPct val="150000"/>
              </a:lnSpc>
              <a:buFont typeface="Arial" panose="020B0604020202020204" pitchFamily="34" charset="0"/>
              <a:buChar char="•"/>
              <a:tabLst>
                <a:tab pos="6099615" algn="l"/>
              </a:tabLst>
            </a:pPr>
            <a:r>
              <a:rPr lang="fr-FR" sz="2400" dirty="0">
                <a:latin typeface="Helvetica" pitchFamily="2" charset="0"/>
                <a:ea typeface="Open Sans" panose="020B0606030504020204" pitchFamily="34" charset="0"/>
                <a:cs typeface="Open Sans" panose="020B0606030504020204" pitchFamily="34" charset="0"/>
              </a:rPr>
              <a:t> Pour ce faire, il est primordial d’en intégrer un algorithme permettant d’atteindre la mission escomptée en assurant une coopération au sein de l’essaim de drones et une coordination mutuelle des actions perpétuées.</a:t>
            </a:r>
          </a:p>
          <a:p>
            <a:pPr algn="just">
              <a:lnSpc>
                <a:spcPct val="150000"/>
              </a:lnSpc>
            </a:pPr>
            <a:endParaRPr lang="fr-FR" sz="2400" dirty="0">
              <a:latin typeface="Helvetica" pitchFamily="2" charset="0"/>
              <a:ea typeface="Open Sans" panose="020B0606030504020204" pitchFamily="34" charset="0"/>
              <a:cs typeface="Open Sans" panose="020B0606030504020204" pitchFamily="34" charset="0"/>
            </a:endParaRPr>
          </a:p>
        </p:txBody>
      </p:sp>
      <p:sp>
        <p:nvSpPr>
          <p:cNvPr id="460" name="TextBox 459">
            <a:extLst>
              <a:ext uri="{FF2B5EF4-FFF2-40B4-BE49-F238E27FC236}">
                <a16:creationId xmlns:a16="http://schemas.microsoft.com/office/drawing/2014/main" id="{D802E8CA-12D7-A040-8A3B-B341057767A5}"/>
              </a:ext>
            </a:extLst>
          </p:cNvPr>
          <p:cNvSpPr txBox="1"/>
          <p:nvPr/>
        </p:nvSpPr>
        <p:spPr>
          <a:xfrm>
            <a:off x="503912" y="6441055"/>
            <a:ext cx="10495792" cy="5578707"/>
          </a:xfrm>
          <a:prstGeom prst="rect">
            <a:avLst/>
          </a:prstGeom>
          <a:noFill/>
        </p:spPr>
        <p:txBody>
          <a:bodyPr wrap="square" rtlCol="0">
            <a:spAutoFit/>
          </a:bodyPr>
          <a:lstStyle>
            <a:defPPr>
              <a:defRPr kern="1200" smtId="4294967295"/>
            </a:defPPr>
          </a:lstStyle>
          <a:p>
            <a:pPr marL="285771" indent="-285771" algn="just">
              <a:lnSpc>
                <a:spcPct val="150000"/>
              </a:lnSpc>
              <a:buFont typeface="Arial" panose="020B0604020202020204" pitchFamily="34" charset="0"/>
              <a:buChar char="•"/>
              <a:tabLst>
                <a:tab pos="6099615" algn="l"/>
              </a:tabLst>
            </a:pPr>
            <a:r>
              <a:rPr lang="fr-FR" sz="2400" dirty="0">
                <a:latin typeface="Helvetica" pitchFamily="2" charset="0"/>
                <a:ea typeface="Open Sans" panose="020B0606030504020204" pitchFamily="34" charset="0"/>
                <a:cs typeface="Open Sans" panose="020B0606030504020204" pitchFamily="34" charset="0"/>
              </a:rPr>
              <a:t> Avec le développement de la technologie des véhicules aériens sans pilote (UAV), la coopération des flottes de drones est devenue aujourd’hui une exigence principale.</a:t>
            </a:r>
          </a:p>
          <a:p>
            <a:pPr marL="285771" indent="-285771" algn="just">
              <a:lnSpc>
                <a:spcPct val="150000"/>
              </a:lnSpc>
              <a:buFont typeface="Arial" panose="020B0604020202020204" pitchFamily="34" charset="0"/>
              <a:buChar char="•"/>
              <a:tabLst>
                <a:tab pos="6099615" algn="l"/>
              </a:tabLst>
            </a:pPr>
            <a:r>
              <a:rPr lang="fr-FR" sz="2400" dirty="0">
                <a:latin typeface="Helvetica" pitchFamily="2" charset="0"/>
                <a:ea typeface="Open Sans" panose="020B0606030504020204" pitchFamily="34" charset="0"/>
                <a:cs typeface="Open Sans" panose="020B0606030504020204" pitchFamily="34" charset="0"/>
              </a:rPr>
              <a:t> En effets, grâce à une coopération étroite, les flottes des drones peuvent faire preuve d’une coordination, d’une intelligence et d’une autonomie supérieures comparés au les systèmes multi-drones traditionnels dans divers scénarios. </a:t>
            </a:r>
          </a:p>
          <a:p>
            <a:pPr marL="285771" indent="-285771" algn="just">
              <a:lnSpc>
                <a:spcPct val="150000"/>
              </a:lnSpc>
              <a:buFont typeface="Arial" panose="020B0604020202020204" pitchFamily="34" charset="0"/>
              <a:buChar char="•"/>
              <a:tabLst>
                <a:tab pos="6099615" algn="l"/>
              </a:tabLst>
            </a:pPr>
            <a:r>
              <a:rPr lang="fr-FR" sz="2400" dirty="0">
                <a:latin typeface="Helvetica" pitchFamily="2" charset="0"/>
                <a:ea typeface="Open Sans" panose="020B0606030504020204" pitchFamily="34" charset="0"/>
                <a:cs typeface="Open Sans" panose="020B0606030504020204" pitchFamily="34" charset="0"/>
              </a:rPr>
              <a:t>Par exemple, la détection et la poursuite des cibles par les </a:t>
            </a:r>
            <a:r>
              <a:rPr lang="fr-FR" sz="2400" dirty="0" err="1">
                <a:latin typeface="Helvetica" pitchFamily="2" charset="0"/>
                <a:ea typeface="Open Sans" panose="020B0606030504020204" pitchFamily="34" charset="0"/>
                <a:cs typeface="Open Sans" panose="020B0606030504020204" pitchFamily="34" charset="0"/>
              </a:rPr>
              <a:t>UAVs</a:t>
            </a:r>
            <a:r>
              <a:rPr lang="fr-FR" sz="2400" dirty="0">
                <a:latin typeface="Helvetica" pitchFamily="2" charset="0"/>
                <a:ea typeface="Open Sans" panose="020B0606030504020204" pitchFamily="34" charset="0"/>
                <a:cs typeface="Open Sans" panose="020B0606030504020204" pitchFamily="34" charset="0"/>
              </a:rPr>
              <a:t> intelligents peuvent être utilisés dans plusieurs domaines à savoir: </a:t>
            </a:r>
          </a:p>
          <a:p>
            <a:pPr algn="just">
              <a:lnSpc>
                <a:spcPct val="150000"/>
              </a:lnSpc>
            </a:pPr>
            <a:endParaRPr lang="fr-FR" sz="2400" dirty="0">
              <a:latin typeface="Helvetica" pitchFamily="2" charset="0"/>
              <a:ea typeface="Open Sans" panose="020B0606030504020204" pitchFamily="34" charset="0"/>
              <a:cs typeface="Open Sans" panose="020B0606030504020204" pitchFamily="34" charset="0"/>
            </a:endParaRPr>
          </a:p>
        </p:txBody>
      </p:sp>
      <p:sp>
        <p:nvSpPr>
          <p:cNvPr id="462" name="TextBox 461">
            <a:extLst>
              <a:ext uri="{FF2B5EF4-FFF2-40B4-BE49-F238E27FC236}">
                <a16:creationId xmlns:a16="http://schemas.microsoft.com/office/drawing/2014/main" id="{EDABA310-D150-2740-84AA-1D8B27349192}"/>
              </a:ext>
            </a:extLst>
          </p:cNvPr>
          <p:cNvSpPr txBox="1"/>
          <p:nvPr/>
        </p:nvSpPr>
        <p:spPr>
          <a:xfrm>
            <a:off x="11629244" y="6451269"/>
            <a:ext cx="11022518" cy="3439660"/>
          </a:xfrm>
          <a:prstGeom prst="rect">
            <a:avLst/>
          </a:prstGeom>
          <a:noFill/>
        </p:spPr>
        <p:txBody>
          <a:bodyPr wrap="square" rtlCol="0">
            <a:spAutoFit/>
          </a:bodyPr>
          <a:lstStyle>
            <a:defPPr>
              <a:defRPr kern="1200" smtId="4294967295"/>
            </a:defPPr>
          </a:lstStyle>
          <a:p>
            <a:pPr algn="just">
              <a:lnSpc>
                <a:spcPct val="150000"/>
              </a:lnSpc>
              <a:spcAft>
                <a:spcPts val="600"/>
              </a:spcAft>
              <a:tabLst>
                <a:tab pos="6099615" algn="l"/>
              </a:tabLst>
            </a:pPr>
            <a:r>
              <a:rPr lang="fr-FR" sz="2400" dirty="0">
                <a:latin typeface="Helvetica" pitchFamily="2" charset="0"/>
                <a:ea typeface="Open Sans" panose="020B0606030504020204" pitchFamily="34" charset="0"/>
                <a:cs typeface="Open Sans" panose="020B0606030504020204" pitchFamily="34" charset="0"/>
              </a:rPr>
              <a:t>La coopération pour une flotte de drones reste un énorme défi, en raison de plusieurs contraintes contrecarrant les missions des essaims dans un environnement inconnu. En plus, la complexité de calcul de la décision conjointe pour tous les drones accroît de façon exponentielle avec l'augmentation du nombre de drones.</a:t>
            </a:r>
          </a:p>
          <a:p>
            <a:pPr algn="just">
              <a:lnSpc>
                <a:spcPct val="150000"/>
              </a:lnSpc>
            </a:pPr>
            <a:endParaRPr lang="fr-FR" sz="2400" dirty="0">
              <a:latin typeface="Helvetica" pitchFamily="2" charset="0"/>
              <a:ea typeface="Open Sans" panose="020B0606030504020204" pitchFamily="34" charset="0"/>
              <a:cs typeface="Open Sans" panose="020B0606030504020204" pitchFamily="34" charset="0"/>
            </a:endParaRPr>
          </a:p>
        </p:txBody>
      </p:sp>
      <p:sp>
        <p:nvSpPr>
          <p:cNvPr id="463" name="TextBox 462">
            <a:extLst>
              <a:ext uri="{FF2B5EF4-FFF2-40B4-BE49-F238E27FC236}">
                <a16:creationId xmlns:a16="http://schemas.microsoft.com/office/drawing/2014/main" id="{A0E12DD0-56EC-004F-94C7-62B3EE4CC886}"/>
              </a:ext>
            </a:extLst>
          </p:cNvPr>
          <p:cNvSpPr txBox="1"/>
          <p:nvPr/>
        </p:nvSpPr>
        <p:spPr>
          <a:xfrm>
            <a:off x="12386543" y="17777788"/>
            <a:ext cx="17787690" cy="1777666"/>
          </a:xfrm>
          <a:prstGeom prst="rect">
            <a:avLst/>
          </a:prstGeom>
          <a:noFill/>
        </p:spPr>
        <p:txBody>
          <a:bodyPr wrap="square" rtlCol="0">
            <a:spAutoFit/>
          </a:bodyPr>
          <a:lstStyle>
            <a:defPPr>
              <a:defRPr kern="1200" smtId="4294967295"/>
            </a:defPPr>
          </a:lstStyle>
          <a:p>
            <a:pPr algn="just">
              <a:lnSpc>
                <a:spcPct val="150000"/>
              </a:lnSpc>
              <a:spcAft>
                <a:spcPts val="600"/>
              </a:spcAft>
              <a:tabLst>
                <a:tab pos="6099615" algn="l"/>
              </a:tabLst>
            </a:pPr>
            <a:r>
              <a:rPr lang="fr-FR" sz="2400" dirty="0">
                <a:latin typeface="Helvetica" pitchFamily="2" charset="0"/>
                <a:ea typeface="Open Sans" panose="020B0606030504020204" pitchFamily="34" charset="0"/>
                <a:cs typeface="Open Sans" panose="020B0606030504020204" pitchFamily="34" charset="0"/>
              </a:rPr>
              <a:t>Le but de la thèse est  de créer un consensus au sein de la flotte de drones dont le but est de </a:t>
            </a:r>
            <a:r>
              <a:rPr lang="fr-FR" sz="2400" b="1" dirty="0">
                <a:solidFill>
                  <a:srgbClr val="FF0000"/>
                </a:solidFill>
                <a:latin typeface="Helvetica" pitchFamily="2" charset="0"/>
                <a:ea typeface="Open Sans" panose="020B0606030504020204" pitchFamily="34" charset="0"/>
                <a:cs typeface="Open Sans" panose="020B0606030504020204" pitchFamily="34" charset="0"/>
              </a:rPr>
              <a:t>maximiser le gain total de </a:t>
            </a:r>
            <a:r>
              <a:rPr lang="fr-FR" sz="2400" b="1">
                <a:solidFill>
                  <a:srgbClr val="FF0000"/>
                </a:solidFill>
                <a:latin typeface="Helvetica" pitchFamily="2" charset="0"/>
                <a:ea typeface="Open Sans" panose="020B0606030504020204" pitchFamily="34" charset="0"/>
                <a:cs typeface="Open Sans" panose="020B0606030504020204" pitchFamily="34" charset="0"/>
              </a:rPr>
              <a:t>la flotte</a:t>
            </a:r>
            <a:r>
              <a:rPr lang="fr-FR" sz="2400">
                <a:latin typeface="Helvetica" pitchFamily="2" charset="0"/>
                <a:ea typeface="Open Sans" panose="020B0606030504020204" pitchFamily="34" charset="0"/>
                <a:cs typeface="Open Sans" panose="020B0606030504020204" pitchFamily="34" charset="0"/>
              </a:rPr>
              <a:t>, </a:t>
            </a:r>
            <a:r>
              <a:rPr lang="fr-FR" sz="2400" b="1" dirty="0">
                <a:solidFill>
                  <a:srgbClr val="FF0000"/>
                </a:solidFill>
                <a:latin typeface="Helvetica" pitchFamily="2" charset="0"/>
                <a:ea typeface="Open Sans" panose="020B0606030504020204" pitchFamily="34" charset="0"/>
                <a:cs typeface="Open Sans" panose="020B0606030504020204" pitchFamily="34" charset="0"/>
              </a:rPr>
              <a:t>augmenter le taux de la coordination </a:t>
            </a:r>
            <a:r>
              <a:rPr lang="fr-FR" sz="2400" dirty="0">
                <a:latin typeface="Helvetica" pitchFamily="2" charset="0"/>
                <a:ea typeface="Open Sans" panose="020B0606030504020204" pitchFamily="34" charset="0"/>
                <a:cs typeface="Open Sans" panose="020B0606030504020204" pitchFamily="34" charset="0"/>
              </a:rPr>
              <a:t>au sein de l’essaim et </a:t>
            </a:r>
            <a:r>
              <a:rPr lang="fr-FR" sz="2400" b="1" dirty="0">
                <a:solidFill>
                  <a:srgbClr val="FF0000"/>
                </a:solidFill>
                <a:latin typeface="Helvetica" pitchFamily="2" charset="0"/>
                <a:ea typeface="Open Sans" panose="020B0606030504020204" pitchFamily="34" charset="0"/>
                <a:cs typeface="Open Sans" panose="020B0606030504020204" pitchFamily="34" charset="0"/>
              </a:rPr>
              <a:t>capturer le maximum des cibles</a:t>
            </a:r>
            <a:r>
              <a:rPr lang="fr-FR" sz="2400" dirty="0">
                <a:latin typeface="Helvetica" pitchFamily="2" charset="0"/>
                <a:ea typeface="Open Sans" panose="020B0606030504020204" pitchFamily="34" charset="0"/>
                <a:cs typeface="Open Sans" panose="020B0606030504020204" pitchFamily="34" charset="0"/>
              </a:rPr>
              <a:t>.</a:t>
            </a:r>
            <a:endParaRPr lang="en-US" sz="2400" dirty="0">
              <a:latin typeface="Helvetica" pitchFamily="2" charset="0"/>
              <a:ea typeface="Open Sans" panose="020B0606030504020204" pitchFamily="34" charset="0"/>
              <a:cs typeface="Open Sans" panose="020B0606030504020204" pitchFamily="34" charset="0"/>
            </a:endParaRPr>
          </a:p>
          <a:p>
            <a:pPr algn="just">
              <a:lnSpc>
                <a:spcPct val="150000"/>
              </a:lnSpc>
            </a:pPr>
            <a:endParaRPr lang="fr-FR" sz="2400" dirty="0">
              <a:latin typeface="Helvetica" pitchFamily="2" charset="0"/>
              <a:ea typeface="Open Sans" panose="020B0606030504020204" pitchFamily="34" charset="0"/>
              <a:cs typeface="Open Sans" panose="020B0606030504020204" pitchFamily="34" charset="0"/>
            </a:endParaRPr>
          </a:p>
        </p:txBody>
      </p:sp>
      <p:sp>
        <p:nvSpPr>
          <p:cNvPr id="465" name="ZoneTexte 537">
            <a:extLst>
              <a:ext uri="{FF2B5EF4-FFF2-40B4-BE49-F238E27FC236}">
                <a16:creationId xmlns:a16="http://schemas.microsoft.com/office/drawing/2014/main" id="{4767AE1D-3224-3A4D-98AA-3C753D7C01CB}"/>
              </a:ext>
            </a:extLst>
          </p:cNvPr>
          <p:cNvSpPr txBox="1"/>
          <p:nvPr/>
        </p:nvSpPr>
        <p:spPr>
          <a:xfrm>
            <a:off x="33279454" y="21507462"/>
            <a:ext cx="7426069" cy="400110"/>
          </a:xfrm>
          <a:prstGeom prst="rect">
            <a:avLst/>
          </a:prstGeom>
          <a:noFill/>
        </p:spPr>
        <p:txBody>
          <a:bodyPr wrap="square" rtlCol="0">
            <a:spAutoFit/>
          </a:bodyPr>
          <a:lstStyle/>
          <a:p>
            <a:pPr algn="ctr"/>
            <a:r>
              <a:rPr lang="fr-FR" sz="2000" i="1" dirty="0">
                <a:latin typeface="Helvetica" pitchFamily="2" charset="0"/>
                <a:cs typeface="Times New Roman" panose="02020603050405020304" pitchFamily="18" charset="0"/>
              </a:rPr>
              <a:t>Exemple d’un scénario de recherche et poursuite de cibles </a:t>
            </a:r>
          </a:p>
        </p:txBody>
      </p:sp>
      <p:sp>
        <p:nvSpPr>
          <p:cNvPr id="466" name="ZoneTexte 537">
            <a:extLst>
              <a:ext uri="{FF2B5EF4-FFF2-40B4-BE49-F238E27FC236}">
                <a16:creationId xmlns:a16="http://schemas.microsoft.com/office/drawing/2014/main" id="{9F59EA33-5EB8-3044-869E-5A1E8A147E1C}"/>
              </a:ext>
            </a:extLst>
          </p:cNvPr>
          <p:cNvSpPr txBox="1"/>
          <p:nvPr/>
        </p:nvSpPr>
        <p:spPr>
          <a:xfrm>
            <a:off x="1262091" y="27961874"/>
            <a:ext cx="8507381" cy="400110"/>
          </a:xfrm>
          <a:prstGeom prst="rect">
            <a:avLst/>
          </a:prstGeom>
          <a:noFill/>
        </p:spPr>
        <p:txBody>
          <a:bodyPr wrap="square" rtlCol="0">
            <a:spAutoFit/>
          </a:bodyPr>
          <a:lstStyle/>
          <a:p>
            <a:pPr algn="ctr"/>
            <a:r>
              <a:rPr lang="fr-FR" sz="2000" i="1" dirty="0">
                <a:latin typeface="Helvetica" pitchFamily="2" charset="0"/>
                <a:cs typeface="Times New Roman" panose="02020603050405020304" pitchFamily="18" charset="0"/>
              </a:rPr>
              <a:t>Exemple d’un scénario de détection de cible par une flotte de drones</a:t>
            </a:r>
          </a:p>
        </p:txBody>
      </p:sp>
      <p:cxnSp>
        <p:nvCxnSpPr>
          <p:cNvPr id="467" name="Straight Connector 466">
            <a:extLst>
              <a:ext uri="{FF2B5EF4-FFF2-40B4-BE49-F238E27FC236}">
                <a16:creationId xmlns:a16="http://schemas.microsoft.com/office/drawing/2014/main" id="{CD396E03-FEB0-0D47-9161-72234E38EF21}"/>
              </a:ext>
            </a:extLst>
          </p:cNvPr>
          <p:cNvCxnSpPr>
            <a:cxnSpLocks/>
          </p:cNvCxnSpPr>
          <p:nvPr/>
        </p:nvCxnSpPr>
        <p:spPr>
          <a:xfrm>
            <a:off x="17865359" y="20570540"/>
            <a:ext cx="0" cy="6261572"/>
          </a:xfrm>
          <a:prstGeom prst="line">
            <a:avLst/>
          </a:prstGeom>
          <a:ln w="12700">
            <a:solidFill>
              <a:schemeClr val="bg2">
                <a:lumMod val="9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68" name="Straight Connector 467">
            <a:extLst>
              <a:ext uri="{FF2B5EF4-FFF2-40B4-BE49-F238E27FC236}">
                <a16:creationId xmlns:a16="http://schemas.microsoft.com/office/drawing/2014/main" id="{7A1DA710-2F47-CB4F-8655-9F102F645B8E}"/>
              </a:ext>
            </a:extLst>
          </p:cNvPr>
          <p:cNvCxnSpPr>
            <a:cxnSpLocks/>
          </p:cNvCxnSpPr>
          <p:nvPr/>
        </p:nvCxnSpPr>
        <p:spPr>
          <a:xfrm>
            <a:off x="25349048" y="20706221"/>
            <a:ext cx="0" cy="6261572"/>
          </a:xfrm>
          <a:prstGeom prst="line">
            <a:avLst/>
          </a:prstGeom>
          <a:ln w="12700">
            <a:solidFill>
              <a:schemeClr val="bg2">
                <a:lumMod val="90000"/>
              </a:schemeClr>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852770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4399</TotalTime>
  <Words>806</Words>
  <Application>Microsoft Macintosh PowerPoint</Application>
  <PresentationFormat>Custom</PresentationFormat>
  <Paragraphs>73</Paragraphs>
  <Slides>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Arial</vt:lpstr>
      <vt:lpstr>Calibri</vt:lpstr>
      <vt:lpstr>Calibri Light</vt:lpstr>
      <vt:lpstr>Helvetica</vt:lpstr>
      <vt:lpstr>Montserrat</vt:lpstr>
      <vt:lpstr>Wingdings</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Btissam EL KHAMLICHI</dc:creator>
  <cp:lastModifiedBy>Btissam EL KHAMLICHI</cp:lastModifiedBy>
  <cp:revision>8</cp:revision>
  <cp:lastPrinted>2022-03-03T16:21:38Z</cp:lastPrinted>
  <dcterms:created xsi:type="dcterms:W3CDTF">2022-02-24T11:40:54Z</dcterms:created>
  <dcterms:modified xsi:type="dcterms:W3CDTF">2022-03-07T16:03:35Z</dcterms:modified>
</cp:coreProperties>
</file>